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0" r:id="rId3"/>
    <p:sldId id="262" r:id="rId4"/>
    <p:sldId id="278" r:id="rId5"/>
    <p:sldId id="283" r:id="rId6"/>
    <p:sldId id="284" r:id="rId7"/>
    <p:sldId id="291" r:id="rId8"/>
    <p:sldId id="285" r:id="rId9"/>
    <p:sldId id="282" r:id="rId10"/>
    <p:sldId id="286" r:id="rId11"/>
    <p:sldId id="287" r:id="rId12"/>
    <p:sldId id="289" r:id="rId13"/>
    <p:sldId id="288" r:id="rId14"/>
    <p:sldId id="281" r:id="rId15"/>
    <p:sldId id="29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88">
          <p15:clr>
            <a:srgbClr val="A4A3A4"/>
          </p15:clr>
        </p15:guide>
        <p15:guide id="2" pos="28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CDCDCD"/>
    <a:srgbClr val="ECECEC"/>
    <a:srgbClr val="4F81BD"/>
    <a:srgbClr val="2E2B1A"/>
    <a:srgbClr val="4B462B"/>
    <a:srgbClr val="F4D6FE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5" autoAdjust="0"/>
    <p:restoredTop sz="94717" autoAdjust="0"/>
  </p:normalViewPr>
  <p:slideViewPr>
    <p:cSldViewPr snapToGrid="0" showGuides="1">
      <p:cViewPr varScale="1">
        <p:scale>
          <a:sx n="68" d="100"/>
          <a:sy n="68" d="100"/>
        </p:scale>
        <p:origin x="2046" y="48"/>
      </p:cViewPr>
      <p:guideLst>
        <p:guide orient="horz" pos="2088"/>
        <p:guide pos="28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5EF015-8AC8-4A55-AFAF-38577A5D35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2E04C2-BB7D-4487-A1A8-2B4707B2377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899C6827-0705-45D7-B3C5-C6BCE47152DA}" type="datetimeFigureOut">
              <a:rPr lang="en-US"/>
              <a:pPr>
                <a:defRPr/>
              </a:pPr>
              <a:t>10/3/2025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90AEA58-6C54-4A1D-8719-BCDBF99EDF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C5552AB-8D3B-402E-AA42-CF43C955E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4A852-166B-4323-8FBF-76014804D2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2AB0F-C942-4E7E-92AB-432E441CF1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2DABF2E-8899-43C0-9000-72E2A3D8E0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BBBEC5DB-BE3F-4D27-83F4-17A836CE99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ACF57C-0641-4746-B6A4-A00970490D5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3E060214-EC77-41E8-A413-850E809186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23D0392-B2F4-4617-8113-1001477EFF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209647CF-E28B-4A6E-B34E-603D0509CD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8FA692-A87C-4B5D-941B-C457F058BCF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40DAAE0-F9AA-48EF-AB3E-98AF3ABBC0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E627C95D-0C38-4A53-9728-BD2F5696E6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B01FE91C-EA50-4C9F-8CED-21E2EFAB11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94C4A9-D24C-482C-A631-AD4383D39DD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59D7B21-C044-44AC-9C2C-C8EC43667F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F9A45F3-CE9E-442E-B3F5-517842A9E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7BF54C13-03B0-4D21-AEAA-78155294F8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1FA9EE-90A4-418D-A5F0-A61B2EA1AC1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78A5812-0CD6-4197-B2E9-0DF7F66232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23187D1E-E830-43A4-B990-64CCA2001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FEE6FC61-1947-4A69-A349-0917760985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3A08D5-9FD9-43BB-BDE2-7AABF4F7C72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5865BA7-5113-4648-8F81-A5157B57CC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24833C6-5B24-4746-8B8F-074D7B762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F5870ED1-9D2D-4E16-AFCF-3B1CDC091B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4BC41D-A4D9-4C32-B0D2-57E56E32DF7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BE2108C7-D6EB-42BD-B320-436D9BB7A3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313CB57-933F-4482-B581-F9B77D368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A4E6165-2166-4AB7-8C90-AD7B5037A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6397F1-9519-488C-9C0D-29A44630674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9E75816-6C1C-4F9B-A14D-8DBA568A83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E4B0E9F-8B8A-4E41-B349-9D9270C4B7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3BCEFB45-4599-4EC6-B942-03071E8680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F0E432-E731-4AF2-A975-2C0FC110986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3B2031D-DCD9-45E1-83B6-536F883279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F1385243-CF47-4FBB-8BFF-1D03DE76C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F6A0548-E0C9-42C1-A248-1B35BBD225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2F62C5-1AA3-4094-9C7F-006458DDE4B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D75D571-7802-47B0-B3D4-BDD353D334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77D4F6DA-25E8-4BBE-B037-FDE9381D5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C1E32193-4515-44DB-A7B7-2D2EE4BF4E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E4DCBC-2729-4087-B617-DB48C64C60C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E2F1E2E-1C4F-4DC0-ABC7-51D6A6D51C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21BD9069-C6E7-4412-9764-0B22FF2FE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B263E2A5-054A-4533-ACFF-2B9C14EA59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BB988A-BA96-4F11-A946-F7793C0C269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BC57476-37D4-4570-A083-57FEDD15AD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931E2668-4ABB-4F35-A938-2284DF410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2E05A62-7F6C-4E09-8A3C-0278E4EC30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261167-87C3-4BED-B151-4E5639DE095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CADC44C-C692-47C9-9E4E-9C307677DD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E73B823-7053-416C-8D21-2BB804C4E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E361A457-5369-4C09-8DE7-D965662943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FCD541-699A-4229-9D0B-3D1F5B927D5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95ABCA6-6785-44F1-A2CE-BF214313DD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047BEB0-E778-4A81-964F-4FBB80CCB0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D3BAD100-E366-4259-A7E3-668A36FE20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E3AEA6-3F6E-46FD-9B54-D6D93AE01D1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5F38F21-8D56-441F-BF93-CBA0CD690D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A0165B8-3FD1-4687-8DB9-B9BBB897F6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CFF2E-91DA-4C57-BD8A-A61435A23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C3B9C-1969-4DCF-8663-0F40A9677B01}" type="datetimeFigureOut">
              <a:rPr lang="en-US"/>
              <a:pPr>
                <a:defRPr/>
              </a:pPr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CE39E-B703-4DE7-91FE-5045146A7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85F55-0BA4-4E17-8F53-6339D702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39A3E-B8FB-4D3E-99C0-41DD711EAF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170347"/>
      </p:ext>
    </p:extLst>
  </p:cSld>
  <p:clrMapOvr>
    <a:masterClrMapping/>
  </p:clrMapOvr>
  <p:transition spd="med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21368-9148-4F88-8400-B680DEA30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9296E-9ECA-415D-B45E-4DF6B5711538}" type="datetimeFigureOut">
              <a:rPr lang="en-US"/>
              <a:pPr>
                <a:defRPr/>
              </a:pPr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63551-04AB-452D-9C38-5B15B43F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CDB7C-CC79-4D34-8B10-FACF9660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D0818-DAB9-4BAE-9CB2-5C7C103770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793517"/>
      </p:ext>
    </p:extLst>
  </p:cSld>
  <p:clrMapOvr>
    <a:masterClrMapping/>
  </p:clrMapOvr>
  <p:transition spd="med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BC43D-E920-4F64-8F7F-D2B31F910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C7A53-BD38-489E-9C86-88C5765F533F}" type="datetimeFigureOut">
              <a:rPr lang="en-US"/>
              <a:pPr>
                <a:defRPr/>
              </a:pPr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84569-41EF-4B80-A5B7-315FC1CC3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6DFD9-4FCB-4B3E-B290-FE3F0047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1EC85-3FBF-461B-A668-EF71C94D4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613261"/>
      </p:ext>
    </p:extLst>
  </p:cSld>
  <p:clrMapOvr>
    <a:masterClrMapping/>
  </p:clrMapOvr>
  <p:transition spd="med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B6A82-0637-4041-AAA2-F82279022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428BE-16D9-4C72-8051-993E4D513AEE}" type="datetimeFigureOut">
              <a:rPr lang="en-US"/>
              <a:pPr>
                <a:defRPr/>
              </a:pPr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62606-1D4D-4298-8E90-14359B30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0D129-56FE-432E-8B8F-E3D38000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08463-4BA8-4DC4-B3B1-8C937EFBB7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215515"/>
      </p:ext>
    </p:extLst>
  </p:cSld>
  <p:clrMapOvr>
    <a:masterClrMapping/>
  </p:clrMapOvr>
  <p:transition spd="med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9E6E0-18D1-4BAF-8A74-18ED1A5D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DC4F3-4205-403B-B080-47B001C0FB93}" type="datetimeFigureOut">
              <a:rPr lang="en-US"/>
              <a:pPr>
                <a:defRPr/>
              </a:pPr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66877-A747-4CB9-8CB2-8F308C26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5254F-100F-43E2-80EE-7B4F69AC0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9D84-1989-4C94-A8F2-F27218A29A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987426"/>
      </p:ext>
    </p:extLst>
  </p:cSld>
  <p:clrMapOvr>
    <a:masterClrMapping/>
  </p:clrMapOvr>
  <p:transition spd="med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2D87D0-C204-4467-A3BF-D433422B1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46F89-6AB8-4C74-A91E-A33CA59AFFAB}" type="datetimeFigureOut">
              <a:rPr lang="en-US"/>
              <a:pPr>
                <a:defRPr/>
              </a:pPr>
              <a:t>10/3/2025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A2CD6E-63B8-4DD6-B3DB-41A2E19BB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1A09AC-D17F-41E4-A410-49190DD7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CCD70-6BBF-4245-92C0-B222B58C17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01319"/>
      </p:ext>
    </p:extLst>
  </p:cSld>
  <p:clrMapOvr>
    <a:masterClrMapping/>
  </p:clrMapOvr>
  <p:transition spd="med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25BD35A-C015-45BB-AA96-72A51DAC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BCFE3-38F7-4022-8F09-BE88333D88D9}" type="datetimeFigureOut">
              <a:rPr lang="en-US"/>
              <a:pPr>
                <a:defRPr/>
              </a:pPr>
              <a:t>10/3/2025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7C2532F-2429-4087-A15E-A9F06E680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05DBC45-6A5F-4BBE-8EA4-75F92F81E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8A65F-468B-412E-AD99-7BEAA4DED7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483011"/>
      </p:ext>
    </p:extLst>
  </p:cSld>
  <p:clrMapOvr>
    <a:masterClrMapping/>
  </p:clrMapOvr>
  <p:transition spd="med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F25A7D5-5459-4CFA-B1B6-409324A82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66384-3CF4-49F7-9DD5-BA93FF507DFA}" type="datetimeFigureOut">
              <a:rPr lang="en-US"/>
              <a:pPr>
                <a:defRPr/>
              </a:pPr>
              <a:t>10/3/2025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AD5A256-B16A-4919-B330-A61DA979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1895E8-2A33-4906-881C-C457E313E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490FF-B8B3-450E-A5B6-A50BCCCF4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657045"/>
      </p:ext>
    </p:extLst>
  </p:cSld>
  <p:clrMapOvr>
    <a:masterClrMapping/>
  </p:clrMapOvr>
  <p:transition spd="med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AC48F2A-C77A-422E-9D21-3D1E664E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FFDD3-2C15-49DC-95F9-54F28362F655}" type="datetimeFigureOut">
              <a:rPr lang="en-US"/>
              <a:pPr>
                <a:defRPr/>
              </a:pPr>
              <a:t>10/3/2025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834ACDA-156E-47F1-A248-736D552B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FF3AA8-29F9-40F1-9F23-C78CA4AC0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F4FD2-0334-4AAB-BC48-0220A74AE9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344027"/>
      </p:ext>
    </p:extLst>
  </p:cSld>
  <p:clrMapOvr>
    <a:masterClrMapping/>
  </p:clrMapOvr>
  <p:transition spd="med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94E8D9-4927-4123-93A8-7D3D69E09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C4125-7EF9-405C-AE46-BE66AD5B92B9}" type="datetimeFigureOut">
              <a:rPr lang="en-US"/>
              <a:pPr>
                <a:defRPr/>
              </a:pPr>
              <a:t>10/3/2025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8EBA48-4480-4370-90D9-EC287305B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730213-B4EC-41CF-9CCB-3E257DDBA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81AD6-C9D2-4825-89AC-2DFC4897C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52331"/>
      </p:ext>
    </p:extLst>
  </p:cSld>
  <p:clrMapOvr>
    <a:masterClrMapping/>
  </p:clrMapOvr>
  <p:transition spd="med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B0E6AA-A1A5-4371-B213-F77C2DDD1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B9222-F0B8-48A5-94D2-61829012E6C1}" type="datetimeFigureOut">
              <a:rPr lang="en-US"/>
              <a:pPr>
                <a:defRPr/>
              </a:pPr>
              <a:t>10/3/2025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665DCA-EEB5-453D-87F6-BFBA5AC6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1907FD-B3EC-43DE-8637-0A35EEA3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0F775-4B2C-489D-BB2B-028B1032E9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836024"/>
      </p:ext>
    </p:extLst>
  </p:cSld>
  <p:clrMapOvr>
    <a:masterClrMapping/>
  </p:clrMapOvr>
  <p:transition spd="med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D248194-B717-4185-B877-CDA1878283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9748160-68E1-43F1-AC08-D07B6A1C04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4EE3-BC3E-44D5-871E-D15FBAC148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50F425-0C3D-4909-BB76-EC17D6AB739F}" type="datetimeFigureOut">
              <a:rPr lang="en-US"/>
              <a:pPr>
                <a:defRPr/>
              </a:pPr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D86F5-0E50-435B-95B8-0372E108F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79921-A9A9-4F25-9CF2-355EFCF89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FE6D77B-78F8-4525-93F8-EB96E64A8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C39E2-1C86-474F-A0CE-0F9F18384A3B}"/>
              </a:ext>
            </a:extLst>
          </p:cNvPr>
          <p:cNvSpPr/>
          <p:nvPr/>
        </p:nvSpPr>
        <p:spPr>
          <a:xfrm>
            <a:off x="0" y="0"/>
            <a:ext cx="91884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14A433-1F5C-4BE2-947C-FC5ADF31391A}"/>
              </a:ext>
            </a:extLst>
          </p:cNvPr>
          <p:cNvGrpSpPr>
            <a:grpSpLocks/>
          </p:cNvGrpSpPr>
          <p:nvPr/>
        </p:nvGrpSpPr>
        <p:grpSpPr bwMode="auto">
          <a:xfrm>
            <a:off x="-34925" y="887413"/>
            <a:ext cx="9223375" cy="4870450"/>
            <a:chOff x="-15562" y="887256"/>
            <a:chExt cx="9223366" cy="4870608"/>
          </a:xfrm>
        </p:grpSpPr>
        <p:pic>
          <p:nvPicPr>
            <p:cNvPr id="3085" name="Picture 2" descr="http://www.vizpark.com/wp-content/uploads/2012/04/VP_Sidewalk_I_5mx5m_diffuse_fullres_tileable.jpg">
              <a:extLst>
                <a:ext uri="{FF2B5EF4-FFF2-40B4-BE49-F238E27FC236}">
                  <a16:creationId xmlns:a16="http://schemas.microsoft.com/office/drawing/2014/main" id="{F86B5311-B12A-4A8F-9662-172D9D04D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9" r="8176"/>
            <a:stretch>
              <a:fillRect/>
            </a:stretch>
          </p:blipFill>
          <p:spPr bwMode="auto">
            <a:xfrm>
              <a:off x="-15562" y="887256"/>
              <a:ext cx="4606242" cy="4870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2" descr="http://www.vizpark.com/wp-content/uploads/2012/04/VP_Sidewalk_I_5mx5m_diffuse_fullres_tileable.jpg">
              <a:extLst>
                <a:ext uri="{FF2B5EF4-FFF2-40B4-BE49-F238E27FC236}">
                  <a16:creationId xmlns:a16="http://schemas.microsoft.com/office/drawing/2014/main" id="{6E53F128-1D2A-437C-A97B-D976B2CE01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3" r="7886"/>
            <a:stretch>
              <a:fillRect/>
            </a:stretch>
          </p:blipFill>
          <p:spPr bwMode="auto">
            <a:xfrm>
              <a:off x="4586940" y="887256"/>
              <a:ext cx="4620864" cy="486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6" name="Rectangle 22">
            <a:extLst>
              <a:ext uri="{FF2B5EF4-FFF2-40B4-BE49-F238E27FC236}">
                <a16:creationId xmlns:a16="http://schemas.microsoft.com/office/drawing/2014/main" id="{38B10FEA-4844-4A86-A890-6027D9171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9300"/>
            <a:ext cx="9144000" cy="50228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7" name="Rectangle 34">
            <a:extLst>
              <a:ext uri="{FF2B5EF4-FFF2-40B4-BE49-F238E27FC236}">
                <a16:creationId xmlns:a16="http://schemas.microsoft.com/office/drawing/2014/main" id="{3EF01BAE-BB3B-430F-A46E-B3EEF738E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512763"/>
            <a:ext cx="2706687" cy="230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Line 65">
            <a:extLst>
              <a:ext uri="{FF2B5EF4-FFF2-40B4-BE49-F238E27FC236}">
                <a16:creationId xmlns:a16="http://schemas.microsoft.com/office/drawing/2014/main" id="{4AB2250B-B63B-4C06-BF36-F5BCB16CA2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5757863"/>
            <a:ext cx="9144000" cy="3175"/>
          </a:xfrm>
          <a:prstGeom prst="line">
            <a:avLst/>
          </a:prstGeom>
          <a:noFill/>
          <a:ln w="63500">
            <a:solidFill>
              <a:srgbClr val="99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Rectangle 75">
            <a:extLst>
              <a:ext uri="{FF2B5EF4-FFF2-40B4-BE49-F238E27FC236}">
                <a16:creationId xmlns:a16="http://schemas.microsoft.com/office/drawing/2014/main" id="{CAE0C5D8-7C99-4B10-A91F-E10E63D2E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75" y="6100763"/>
            <a:ext cx="1431925" cy="55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Line 64">
            <a:extLst>
              <a:ext uri="{FF2B5EF4-FFF2-40B4-BE49-F238E27FC236}">
                <a16:creationId xmlns:a16="http://schemas.microsoft.com/office/drawing/2014/main" id="{1EC33D27-0338-4449-B527-77133A0D8403}"/>
              </a:ext>
            </a:extLst>
          </p:cNvPr>
          <p:cNvSpPr>
            <a:spLocks noChangeShapeType="1"/>
          </p:cNvSpPr>
          <p:nvPr/>
        </p:nvSpPr>
        <p:spPr bwMode="auto">
          <a:xfrm>
            <a:off x="-53975" y="887413"/>
            <a:ext cx="9197975" cy="9525"/>
          </a:xfrm>
          <a:prstGeom prst="line">
            <a:avLst/>
          </a:prstGeom>
          <a:noFill/>
          <a:ln w="63500">
            <a:solidFill>
              <a:srgbClr val="99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ADD26D0-466A-4C92-B214-BC632EECC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2582863"/>
            <a:ext cx="79184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latin typeface="Arial Black" panose="020B0A04020102020204" pitchFamily="34" charset="0"/>
              </a:rPr>
              <a:t>D E G R E E S  O F  D I F F I C U L T Y: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54EDEE33-BF03-48FC-A3DC-9D6563FBE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3076575"/>
            <a:ext cx="7732712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300">
                <a:latin typeface="Arial Black" panose="020B0A04020102020204" pitchFamily="34" charset="0"/>
              </a:rPr>
              <a:t>T H E  T H O U G H T  T H A T  C O U N T S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8DACA2A1-19EB-4B42-82E5-0DFE3E27F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2560638"/>
            <a:ext cx="79184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CDCDCD"/>
                </a:solidFill>
                <a:latin typeface="Arial Black" panose="020B0A04020102020204" pitchFamily="34" charset="0"/>
              </a:rPr>
              <a:t>D E G R E E S  O F  D I F F I C U L T Y: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2A93B453-D134-4D88-A537-5134C0469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054350"/>
            <a:ext cx="7732713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300">
                <a:solidFill>
                  <a:srgbClr val="9999FF"/>
                </a:solidFill>
                <a:latin typeface="Arial Black" panose="020B0A04020102020204" pitchFamily="34" charset="0"/>
              </a:rPr>
              <a:t>T H E  T H O U G H T  T H A T  C O U N T S</a:t>
            </a: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  <p:bldP spid="11" grpId="0" autoUpdateAnimBg="0"/>
      <p:bldP spid="1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65293EC-D967-4729-80AC-3EFD56F0D4D4}"/>
              </a:ext>
            </a:extLst>
          </p:cNvPr>
          <p:cNvSpPr/>
          <p:nvPr/>
        </p:nvSpPr>
        <p:spPr>
          <a:xfrm>
            <a:off x="0" y="0"/>
            <a:ext cx="91884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483" name="Rectangle 22">
            <a:extLst>
              <a:ext uri="{FF2B5EF4-FFF2-40B4-BE49-F238E27FC236}">
                <a16:creationId xmlns:a16="http://schemas.microsoft.com/office/drawing/2014/main" id="{8AC61E25-EE8C-4F18-AF91-27B1C33D7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9300"/>
            <a:ext cx="91440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Rectangle 34">
            <a:extLst>
              <a:ext uri="{FF2B5EF4-FFF2-40B4-BE49-F238E27FC236}">
                <a16:creationId xmlns:a16="http://schemas.microsoft.com/office/drawing/2014/main" id="{543A2F01-4976-420D-A724-FD0CF6811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512763"/>
            <a:ext cx="2706687" cy="230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5" name="Rectangle 75">
            <a:extLst>
              <a:ext uri="{FF2B5EF4-FFF2-40B4-BE49-F238E27FC236}">
                <a16:creationId xmlns:a16="http://schemas.microsoft.com/office/drawing/2014/main" id="{BC8623D8-F056-4DC0-93AF-4A1062DC7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75" y="6100763"/>
            <a:ext cx="1431925" cy="55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40EAC2-FD2D-41DA-B9BE-BAAED45EC6E9}"/>
              </a:ext>
            </a:extLst>
          </p:cNvPr>
          <p:cNvSpPr/>
          <p:nvPr/>
        </p:nvSpPr>
        <p:spPr>
          <a:xfrm>
            <a:off x="7521575" y="6100763"/>
            <a:ext cx="952500" cy="55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DB6480-9B6C-44E9-B00F-9D62F0A21722}"/>
              </a:ext>
            </a:extLst>
          </p:cNvPr>
          <p:cNvSpPr/>
          <p:nvPr/>
        </p:nvSpPr>
        <p:spPr>
          <a:xfrm>
            <a:off x="-26988" y="5775325"/>
            <a:ext cx="9197976" cy="1100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8D2958-2A39-4BA9-8B00-8FC8C01B4D80}"/>
              </a:ext>
            </a:extLst>
          </p:cNvPr>
          <p:cNvSpPr/>
          <p:nvPr/>
        </p:nvSpPr>
        <p:spPr>
          <a:xfrm>
            <a:off x="8515350" y="2690813"/>
            <a:ext cx="735013" cy="190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0489" name="Picture 57">
            <a:extLst>
              <a:ext uri="{FF2B5EF4-FFF2-40B4-BE49-F238E27FC236}">
                <a16:creationId xmlns:a16="http://schemas.microsoft.com/office/drawing/2014/main" id="{AD2A6A5D-F2C6-4875-BD17-855F2C690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11" b="16592"/>
          <a:stretch>
            <a:fillRect/>
          </a:stretch>
        </p:blipFill>
        <p:spPr bwMode="auto">
          <a:xfrm>
            <a:off x="-53975" y="5740400"/>
            <a:ext cx="92424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0" name="Group 3">
            <a:extLst>
              <a:ext uri="{FF2B5EF4-FFF2-40B4-BE49-F238E27FC236}">
                <a16:creationId xmlns:a16="http://schemas.microsoft.com/office/drawing/2014/main" id="{BDC141FD-81A6-40DD-B9EA-1F7A399F1D05}"/>
              </a:ext>
            </a:extLst>
          </p:cNvPr>
          <p:cNvGrpSpPr>
            <a:grpSpLocks/>
          </p:cNvGrpSpPr>
          <p:nvPr/>
        </p:nvGrpSpPr>
        <p:grpSpPr bwMode="auto">
          <a:xfrm>
            <a:off x="-34925" y="739775"/>
            <a:ext cx="9223375" cy="5018088"/>
            <a:chOff x="-15562" y="739776"/>
            <a:chExt cx="9223366" cy="5018088"/>
          </a:xfrm>
        </p:grpSpPr>
        <p:pic>
          <p:nvPicPr>
            <p:cNvPr id="20499" name="Picture 2" descr="http://www.vizpark.com/wp-content/uploads/2012/04/VP_Sidewalk_I_5mx5m_diffuse_fullres_tileable.jpg">
              <a:extLst>
                <a:ext uri="{FF2B5EF4-FFF2-40B4-BE49-F238E27FC236}">
                  <a16:creationId xmlns:a16="http://schemas.microsoft.com/office/drawing/2014/main" id="{0438876C-05D8-4416-A57B-09161A4B1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76"/>
            <a:stretch>
              <a:fillRect/>
            </a:stretch>
          </p:blipFill>
          <p:spPr bwMode="auto">
            <a:xfrm>
              <a:off x="-15562" y="747422"/>
              <a:ext cx="4606242" cy="501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0" name="Picture 2" descr="http://www.vizpark.com/wp-content/uploads/2012/04/VP_Sidewalk_I_5mx5m_diffuse_fullres_tileable.jpg">
              <a:extLst>
                <a:ext uri="{FF2B5EF4-FFF2-40B4-BE49-F238E27FC236}">
                  <a16:creationId xmlns:a16="http://schemas.microsoft.com/office/drawing/2014/main" id="{B2B5B7BF-FE90-4793-B46B-A9A93E3D50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86"/>
            <a:stretch>
              <a:fillRect/>
            </a:stretch>
          </p:blipFill>
          <p:spPr bwMode="auto">
            <a:xfrm>
              <a:off x="4586940" y="739776"/>
              <a:ext cx="4620864" cy="501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91" name="Picture 5">
            <a:extLst>
              <a:ext uri="{FF2B5EF4-FFF2-40B4-BE49-F238E27FC236}">
                <a16:creationId xmlns:a16="http://schemas.microsoft.com/office/drawing/2014/main" id="{5039D502-8961-4284-940B-A031F0755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5" b="78287"/>
          <a:stretch>
            <a:fillRect/>
          </a:stretch>
        </p:blipFill>
        <p:spPr bwMode="auto">
          <a:xfrm>
            <a:off x="-25400" y="26988"/>
            <a:ext cx="91709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1415471-7F4E-430E-B181-ACE2C4DA228F}"/>
              </a:ext>
            </a:extLst>
          </p:cNvPr>
          <p:cNvSpPr/>
          <p:nvPr/>
        </p:nvSpPr>
        <p:spPr>
          <a:xfrm>
            <a:off x="0" y="0"/>
            <a:ext cx="9159875" cy="6875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0493" name="Picture 1">
            <a:extLst>
              <a:ext uri="{FF2B5EF4-FFF2-40B4-BE49-F238E27FC236}">
                <a16:creationId xmlns:a16="http://schemas.microsoft.com/office/drawing/2014/main" id="{B9598711-4D4A-428B-A52B-28709E822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2" t="1344" r="4280"/>
          <a:stretch>
            <a:fillRect/>
          </a:stretch>
        </p:blipFill>
        <p:spPr bwMode="auto">
          <a:xfrm>
            <a:off x="6442075" y="904875"/>
            <a:ext cx="10795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BA94214-1082-48CA-B318-2C276A82D7D5}"/>
              </a:ext>
            </a:extLst>
          </p:cNvPr>
          <p:cNvSpPr/>
          <p:nvPr/>
        </p:nvSpPr>
        <p:spPr>
          <a:xfrm>
            <a:off x="7496175" y="6100763"/>
            <a:ext cx="1192213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0495" name="Picture 1">
            <a:extLst>
              <a:ext uri="{FF2B5EF4-FFF2-40B4-BE49-F238E27FC236}">
                <a16:creationId xmlns:a16="http://schemas.microsoft.com/office/drawing/2014/main" id="{DEA31D5A-8030-4900-BBC7-839DBFABD3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423" r="79016"/>
          <a:stretch>
            <a:fillRect/>
          </a:stretch>
        </p:blipFill>
        <p:spPr bwMode="auto">
          <a:xfrm>
            <a:off x="1530350" y="904875"/>
            <a:ext cx="11811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">
            <a:extLst>
              <a:ext uri="{FF2B5EF4-FFF2-40B4-BE49-F238E27FC236}">
                <a16:creationId xmlns:a16="http://schemas.microsoft.com/office/drawing/2014/main" id="{2C6EDCAF-90CD-4C53-9468-D20A222DC9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7" r="31476"/>
          <a:stretch>
            <a:fillRect/>
          </a:stretch>
        </p:blipFill>
        <p:spPr bwMode="auto">
          <a:xfrm>
            <a:off x="3265488" y="881063"/>
            <a:ext cx="2624137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35056E-79A1-454F-A56B-9A8175076113}"/>
              </a:ext>
            </a:extLst>
          </p:cNvPr>
          <p:cNvSpPr/>
          <p:nvPr/>
        </p:nvSpPr>
        <p:spPr>
          <a:xfrm>
            <a:off x="7997825" y="6875463"/>
            <a:ext cx="1173163" cy="195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34DCDF-CDE4-419A-AAC6-A42A62E39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1622425"/>
            <a:ext cx="5222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“…The weather’s capricious, around sugarin time-the more capricious the better. The more Miss Spring dances in and backs out again, the more syrup you get…</a:t>
            </a:r>
            <a:endParaRPr lang="en-US" altLang="en-US" sz="1800" b="1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278CDB7-A2E7-48A1-9B78-09FAC20711A2}"/>
              </a:ext>
            </a:extLst>
          </p:cNvPr>
          <p:cNvSpPr/>
          <p:nvPr/>
        </p:nvSpPr>
        <p:spPr>
          <a:xfrm>
            <a:off x="0" y="0"/>
            <a:ext cx="91884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531" name="Rectangle 22">
            <a:extLst>
              <a:ext uri="{FF2B5EF4-FFF2-40B4-BE49-F238E27FC236}">
                <a16:creationId xmlns:a16="http://schemas.microsoft.com/office/drawing/2014/main" id="{4A3FFCB5-643B-4F7B-9C38-3E6CCE1F6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9300"/>
            <a:ext cx="91440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2" name="Rectangle 34">
            <a:extLst>
              <a:ext uri="{FF2B5EF4-FFF2-40B4-BE49-F238E27FC236}">
                <a16:creationId xmlns:a16="http://schemas.microsoft.com/office/drawing/2014/main" id="{F68BEA84-DF24-4985-A9BE-C1F6C1468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512763"/>
            <a:ext cx="2706687" cy="230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3" name="Rectangle 75">
            <a:extLst>
              <a:ext uri="{FF2B5EF4-FFF2-40B4-BE49-F238E27FC236}">
                <a16:creationId xmlns:a16="http://schemas.microsoft.com/office/drawing/2014/main" id="{0130A109-3669-4352-8493-D14AF5836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75" y="6100763"/>
            <a:ext cx="1431925" cy="55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797936-5A46-407A-979E-85A47C5BDF9A}"/>
              </a:ext>
            </a:extLst>
          </p:cNvPr>
          <p:cNvSpPr/>
          <p:nvPr/>
        </p:nvSpPr>
        <p:spPr>
          <a:xfrm>
            <a:off x="7521575" y="6100763"/>
            <a:ext cx="952500" cy="55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C5FD9C-26B2-435B-97FC-B64787486AC8}"/>
              </a:ext>
            </a:extLst>
          </p:cNvPr>
          <p:cNvSpPr/>
          <p:nvPr/>
        </p:nvSpPr>
        <p:spPr>
          <a:xfrm>
            <a:off x="-26988" y="5775325"/>
            <a:ext cx="9197976" cy="1100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1F9677-9ED7-43F0-B810-2028FD59822B}"/>
              </a:ext>
            </a:extLst>
          </p:cNvPr>
          <p:cNvSpPr/>
          <p:nvPr/>
        </p:nvSpPr>
        <p:spPr>
          <a:xfrm>
            <a:off x="8515350" y="2690813"/>
            <a:ext cx="735013" cy="190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2537" name="Picture 57">
            <a:extLst>
              <a:ext uri="{FF2B5EF4-FFF2-40B4-BE49-F238E27FC236}">
                <a16:creationId xmlns:a16="http://schemas.microsoft.com/office/drawing/2014/main" id="{C515C3F8-71EB-45CA-8618-E800DD813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11" b="16592"/>
          <a:stretch>
            <a:fillRect/>
          </a:stretch>
        </p:blipFill>
        <p:spPr bwMode="auto">
          <a:xfrm>
            <a:off x="-53975" y="5740400"/>
            <a:ext cx="92424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8" name="Group 3">
            <a:extLst>
              <a:ext uri="{FF2B5EF4-FFF2-40B4-BE49-F238E27FC236}">
                <a16:creationId xmlns:a16="http://schemas.microsoft.com/office/drawing/2014/main" id="{6E8FF411-770D-4DC4-B91C-C8B01A7B0C92}"/>
              </a:ext>
            </a:extLst>
          </p:cNvPr>
          <p:cNvGrpSpPr>
            <a:grpSpLocks/>
          </p:cNvGrpSpPr>
          <p:nvPr/>
        </p:nvGrpSpPr>
        <p:grpSpPr bwMode="auto">
          <a:xfrm>
            <a:off x="-34925" y="739775"/>
            <a:ext cx="9223375" cy="5018088"/>
            <a:chOff x="-15562" y="739776"/>
            <a:chExt cx="9223366" cy="5018088"/>
          </a:xfrm>
        </p:grpSpPr>
        <p:pic>
          <p:nvPicPr>
            <p:cNvPr id="22547" name="Picture 2" descr="http://www.vizpark.com/wp-content/uploads/2012/04/VP_Sidewalk_I_5mx5m_diffuse_fullres_tileable.jpg">
              <a:extLst>
                <a:ext uri="{FF2B5EF4-FFF2-40B4-BE49-F238E27FC236}">
                  <a16:creationId xmlns:a16="http://schemas.microsoft.com/office/drawing/2014/main" id="{8C1C8F51-06DD-462F-A6E5-CA46EBEED3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76"/>
            <a:stretch>
              <a:fillRect/>
            </a:stretch>
          </p:blipFill>
          <p:spPr bwMode="auto">
            <a:xfrm>
              <a:off x="-15562" y="747422"/>
              <a:ext cx="4606242" cy="501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8" name="Picture 2" descr="http://www.vizpark.com/wp-content/uploads/2012/04/VP_Sidewalk_I_5mx5m_diffuse_fullres_tileable.jpg">
              <a:extLst>
                <a:ext uri="{FF2B5EF4-FFF2-40B4-BE49-F238E27FC236}">
                  <a16:creationId xmlns:a16="http://schemas.microsoft.com/office/drawing/2014/main" id="{A6372069-E7C5-4D21-92FD-CDC4899C3B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86"/>
            <a:stretch>
              <a:fillRect/>
            </a:stretch>
          </p:blipFill>
          <p:spPr bwMode="auto">
            <a:xfrm>
              <a:off x="4586940" y="739776"/>
              <a:ext cx="4620864" cy="501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9" name="Picture 5">
            <a:extLst>
              <a:ext uri="{FF2B5EF4-FFF2-40B4-BE49-F238E27FC236}">
                <a16:creationId xmlns:a16="http://schemas.microsoft.com/office/drawing/2014/main" id="{13923CB6-DD37-4F59-9FDB-8BC12C97D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5" b="78287"/>
          <a:stretch>
            <a:fillRect/>
          </a:stretch>
        </p:blipFill>
        <p:spPr bwMode="auto">
          <a:xfrm>
            <a:off x="-25400" y="26988"/>
            <a:ext cx="91709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FEEB9BB-5FBC-4F0A-832B-0A8A67A4367F}"/>
              </a:ext>
            </a:extLst>
          </p:cNvPr>
          <p:cNvSpPr/>
          <p:nvPr/>
        </p:nvSpPr>
        <p:spPr>
          <a:xfrm>
            <a:off x="0" y="0"/>
            <a:ext cx="9159875" cy="6875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2541" name="Picture 1">
            <a:extLst>
              <a:ext uri="{FF2B5EF4-FFF2-40B4-BE49-F238E27FC236}">
                <a16:creationId xmlns:a16="http://schemas.microsoft.com/office/drawing/2014/main" id="{1D1024D9-CE4B-4231-BBED-2E3BC62D1F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2" t="1344" r="4280"/>
          <a:stretch>
            <a:fillRect/>
          </a:stretch>
        </p:blipFill>
        <p:spPr bwMode="auto">
          <a:xfrm>
            <a:off x="6442075" y="904875"/>
            <a:ext cx="10795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F6261F9-E1CD-48B2-B8F9-E2D01AF320A1}"/>
              </a:ext>
            </a:extLst>
          </p:cNvPr>
          <p:cNvSpPr/>
          <p:nvPr/>
        </p:nvSpPr>
        <p:spPr>
          <a:xfrm>
            <a:off x="7496175" y="6100763"/>
            <a:ext cx="1192213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2543" name="Picture 1">
            <a:extLst>
              <a:ext uri="{FF2B5EF4-FFF2-40B4-BE49-F238E27FC236}">
                <a16:creationId xmlns:a16="http://schemas.microsoft.com/office/drawing/2014/main" id="{BE302AE5-7B2E-46C8-B82F-72C39252B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423" r="79016"/>
          <a:stretch>
            <a:fillRect/>
          </a:stretch>
        </p:blipFill>
        <p:spPr bwMode="auto">
          <a:xfrm>
            <a:off x="1530350" y="904875"/>
            <a:ext cx="11811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">
            <a:extLst>
              <a:ext uri="{FF2B5EF4-FFF2-40B4-BE49-F238E27FC236}">
                <a16:creationId xmlns:a16="http://schemas.microsoft.com/office/drawing/2014/main" id="{A0DBB62A-55C1-45CF-98F4-1540EBB516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7" r="31476"/>
          <a:stretch>
            <a:fillRect/>
          </a:stretch>
        </p:blipFill>
        <p:spPr bwMode="auto">
          <a:xfrm>
            <a:off x="3265488" y="881063"/>
            <a:ext cx="2624137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F41B83-1ADF-4CB4-9211-3CF6E211ADD9}"/>
              </a:ext>
            </a:extLst>
          </p:cNvPr>
          <p:cNvSpPr/>
          <p:nvPr/>
        </p:nvSpPr>
        <p:spPr>
          <a:xfrm>
            <a:off x="7997825" y="6875463"/>
            <a:ext cx="1173163" cy="195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7EC2E4-53DD-4F33-AB57-8CADFE07D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1622425"/>
            <a:ext cx="5222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“…That’s a life, James, not as if you didn’t know- standin out there in the maple grove  countin up your buckets like a banker, and lookin out over the hills  as the whole world outside and inside unlocks…” </a:t>
            </a:r>
            <a:endParaRPr lang="en-US" altLang="en-US" sz="1800" b="1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CBE1132-8A3F-4E85-9A7A-E3C1A911B5A9}"/>
              </a:ext>
            </a:extLst>
          </p:cNvPr>
          <p:cNvSpPr/>
          <p:nvPr/>
        </p:nvSpPr>
        <p:spPr>
          <a:xfrm>
            <a:off x="0" y="0"/>
            <a:ext cx="91884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579" name="Rectangle 22">
            <a:extLst>
              <a:ext uri="{FF2B5EF4-FFF2-40B4-BE49-F238E27FC236}">
                <a16:creationId xmlns:a16="http://schemas.microsoft.com/office/drawing/2014/main" id="{7607A505-E8CB-4F6C-9306-1FD3D9DBF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9300"/>
            <a:ext cx="91440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0" name="Rectangle 34">
            <a:extLst>
              <a:ext uri="{FF2B5EF4-FFF2-40B4-BE49-F238E27FC236}">
                <a16:creationId xmlns:a16="http://schemas.microsoft.com/office/drawing/2014/main" id="{9B296DD0-E6C5-4C66-91DA-B7E965D61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512763"/>
            <a:ext cx="2706687" cy="230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1" name="Rectangle 75">
            <a:extLst>
              <a:ext uri="{FF2B5EF4-FFF2-40B4-BE49-F238E27FC236}">
                <a16:creationId xmlns:a16="http://schemas.microsoft.com/office/drawing/2014/main" id="{D9506F9E-1A25-47A7-956E-B6C1DCEFB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75" y="6100763"/>
            <a:ext cx="1431925" cy="55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F076B6-4E2F-4336-BA14-E68DDFB6B14A}"/>
              </a:ext>
            </a:extLst>
          </p:cNvPr>
          <p:cNvSpPr/>
          <p:nvPr/>
        </p:nvSpPr>
        <p:spPr>
          <a:xfrm>
            <a:off x="7521575" y="6100763"/>
            <a:ext cx="952500" cy="55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E6D6C6-5B3D-46D2-8F74-1332F2BBEF0A}"/>
              </a:ext>
            </a:extLst>
          </p:cNvPr>
          <p:cNvSpPr/>
          <p:nvPr/>
        </p:nvSpPr>
        <p:spPr>
          <a:xfrm>
            <a:off x="-26988" y="5775325"/>
            <a:ext cx="9197976" cy="1100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333321-B0A1-4957-96CE-7382F19ADC2E}"/>
              </a:ext>
            </a:extLst>
          </p:cNvPr>
          <p:cNvSpPr/>
          <p:nvPr/>
        </p:nvSpPr>
        <p:spPr>
          <a:xfrm>
            <a:off x="8515350" y="2690813"/>
            <a:ext cx="735013" cy="190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4585" name="Picture 57">
            <a:extLst>
              <a:ext uri="{FF2B5EF4-FFF2-40B4-BE49-F238E27FC236}">
                <a16:creationId xmlns:a16="http://schemas.microsoft.com/office/drawing/2014/main" id="{E6F3DC8F-3C45-42F0-9888-CF7137564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11" b="16592"/>
          <a:stretch>
            <a:fillRect/>
          </a:stretch>
        </p:blipFill>
        <p:spPr bwMode="auto">
          <a:xfrm>
            <a:off x="-53975" y="5740400"/>
            <a:ext cx="92424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6" name="Group 3">
            <a:extLst>
              <a:ext uri="{FF2B5EF4-FFF2-40B4-BE49-F238E27FC236}">
                <a16:creationId xmlns:a16="http://schemas.microsoft.com/office/drawing/2014/main" id="{AE1D374E-0CAC-400E-955D-88698FD67133}"/>
              </a:ext>
            </a:extLst>
          </p:cNvPr>
          <p:cNvGrpSpPr>
            <a:grpSpLocks/>
          </p:cNvGrpSpPr>
          <p:nvPr/>
        </p:nvGrpSpPr>
        <p:grpSpPr bwMode="auto">
          <a:xfrm>
            <a:off x="-34925" y="739775"/>
            <a:ext cx="9223375" cy="5018088"/>
            <a:chOff x="-15562" y="739776"/>
            <a:chExt cx="9223366" cy="5018088"/>
          </a:xfrm>
        </p:grpSpPr>
        <p:pic>
          <p:nvPicPr>
            <p:cNvPr id="24595" name="Picture 2" descr="http://www.vizpark.com/wp-content/uploads/2012/04/VP_Sidewalk_I_5mx5m_diffuse_fullres_tileable.jpg">
              <a:extLst>
                <a:ext uri="{FF2B5EF4-FFF2-40B4-BE49-F238E27FC236}">
                  <a16:creationId xmlns:a16="http://schemas.microsoft.com/office/drawing/2014/main" id="{1FC2006D-00C7-4F4D-AA8D-D57415F2E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76"/>
            <a:stretch>
              <a:fillRect/>
            </a:stretch>
          </p:blipFill>
          <p:spPr bwMode="auto">
            <a:xfrm>
              <a:off x="-15562" y="747422"/>
              <a:ext cx="4606242" cy="501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6" name="Picture 2" descr="http://www.vizpark.com/wp-content/uploads/2012/04/VP_Sidewalk_I_5mx5m_diffuse_fullres_tileable.jpg">
              <a:extLst>
                <a:ext uri="{FF2B5EF4-FFF2-40B4-BE49-F238E27FC236}">
                  <a16:creationId xmlns:a16="http://schemas.microsoft.com/office/drawing/2014/main" id="{62C36693-788C-4124-A2A5-12A4D84EDB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86"/>
            <a:stretch>
              <a:fillRect/>
            </a:stretch>
          </p:blipFill>
          <p:spPr bwMode="auto">
            <a:xfrm>
              <a:off x="4586940" y="739776"/>
              <a:ext cx="4620864" cy="501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7" name="Picture 5">
            <a:extLst>
              <a:ext uri="{FF2B5EF4-FFF2-40B4-BE49-F238E27FC236}">
                <a16:creationId xmlns:a16="http://schemas.microsoft.com/office/drawing/2014/main" id="{F1A1689E-2FA6-4181-BC0A-E7BF873B2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5" b="78287"/>
          <a:stretch>
            <a:fillRect/>
          </a:stretch>
        </p:blipFill>
        <p:spPr bwMode="auto">
          <a:xfrm>
            <a:off x="-25400" y="26988"/>
            <a:ext cx="91709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D496FBD-C413-4382-A348-C94AE75CD637}"/>
              </a:ext>
            </a:extLst>
          </p:cNvPr>
          <p:cNvSpPr/>
          <p:nvPr/>
        </p:nvSpPr>
        <p:spPr>
          <a:xfrm>
            <a:off x="0" y="0"/>
            <a:ext cx="9159875" cy="6875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4589" name="Picture 1">
            <a:extLst>
              <a:ext uri="{FF2B5EF4-FFF2-40B4-BE49-F238E27FC236}">
                <a16:creationId xmlns:a16="http://schemas.microsoft.com/office/drawing/2014/main" id="{DDA084D4-A33F-40AB-A0D9-897634C7D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2" t="1344" r="4280"/>
          <a:stretch>
            <a:fillRect/>
          </a:stretch>
        </p:blipFill>
        <p:spPr bwMode="auto">
          <a:xfrm>
            <a:off x="6442075" y="904875"/>
            <a:ext cx="10795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033C8B5-37DE-4F72-8F97-E1CE96058C62}"/>
              </a:ext>
            </a:extLst>
          </p:cNvPr>
          <p:cNvSpPr/>
          <p:nvPr/>
        </p:nvSpPr>
        <p:spPr>
          <a:xfrm>
            <a:off x="7496175" y="6100763"/>
            <a:ext cx="1192213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4591" name="Picture 1">
            <a:extLst>
              <a:ext uri="{FF2B5EF4-FFF2-40B4-BE49-F238E27FC236}">
                <a16:creationId xmlns:a16="http://schemas.microsoft.com/office/drawing/2014/main" id="{5C3B20A5-0192-4187-90FB-961A4CB0A6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423" r="79016"/>
          <a:stretch>
            <a:fillRect/>
          </a:stretch>
        </p:blipFill>
        <p:spPr bwMode="auto">
          <a:xfrm>
            <a:off x="1530350" y="904875"/>
            <a:ext cx="11811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1">
            <a:extLst>
              <a:ext uri="{FF2B5EF4-FFF2-40B4-BE49-F238E27FC236}">
                <a16:creationId xmlns:a16="http://schemas.microsoft.com/office/drawing/2014/main" id="{6C9118E9-F715-400F-86E7-1AC4550DD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7" r="31476"/>
          <a:stretch>
            <a:fillRect/>
          </a:stretch>
        </p:blipFill>
        <p:spPr bwMode="auto">
          <a:xfrm>
            <a:off x="3265488" y="881063"/>
            <a:ext cx="2624137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544523-4C3C-428A-8554-F561B3D0EC91}"/>
              </a:ext>
            </a:extLst>
          </p:cNvPr>
          <p:cNvSpPr/>
          <p:nvPr/>
        </p:nvSpPr>
        <p:spPr>
          <a:xfrm>
            <a:off x="7997825" y="6875463"/>
            <a:ext cx="1173163" cy="195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F5E595-F169-4B18-AF5A-B7CC813B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1622425"/>
            <a:ext cx="5222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“…That’s a life, James, not as if you didn’t know- standin out there in the maple grove  countin up your buckets like a banker, and lookin out over the hills  as the whole world outside and inside unlocks…” </a:t>
            </a:r>
            <a:endParaRPr lang="en-US" altLang="en-US" sz="1800" b="1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BC07A18-E436-42D5-B7EE-56BEE1535F08}"/>
              </a:ext>
            </a:extLst>
          </p:cNvPr>
          <p:cNvSpPr/>
          <p:nvPr/>
        </p:nvSpPr>
        <p:spPr>
          <a:xfrm>
            <a:off x="0" y="0"/>
            <a:ext cx="91884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627" name="Rectangle 22">
            <a:extLst>
              <a:ext uri="{FF2B5EF4-FFF2-40B4-BE49-F238E27FC236}">
                <a16:creationId xmlns:a16="http://schemas.microsoft.com/office/drawing/2014/main" id="{15E82421-E824-47A5-A780-1E7539527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9300"/>
            <a:ext cx="91440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8" name="Rectangle 34">
            <a:extLst>
              <a:ext uri="{FF2B5EF4-FFF2-40B4-BE49-F238E27FC236}">
                <a16:creationId xmlns:a16="http://schemas.microsoft.com/office/drawing/2014/main" id="{19C9E76C-1659-4BA0-99E2-F14C126C0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512763"/>
            <a:ext cx="2706687" cy="230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9" name="Rectangle 75">
            <a:extLst>
              <a:ext uri="{FF2B5EF4-FFF2-40B4-BE49-F238E27FC236}">
                <a16:creationId xmlns:a16="http://schemas.microsoft.com/office/drawing/2014/main" id="{907409D3-A9DB-42C4-AAB1-6E52D682A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75" y="6100763"/>
            <a:ext cx="1431925" cy="55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63E31-06D6-40F2-9DC3-B684849EE1C8}"/>
              </a:ext>
            </a:extLst>
          </p:cNvPr>
          <p:cNvSpPr/>
          <p:nvPr/>
        </p:nvSpPr>
        <p:spPr>
          <a:xfrm>
            <a:off x="7521575" y="6100763"/>
            <a:ext cx="952500" cy="55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CF884A-7EE6-4B00-86EB-8D06295384D5}"/>
              </a:ext>
            </a:extLst>
          </p:cNvPr>
          <p:cNvSpPr/>
          <p:nvPr/>
        </p:nvSpPr>
        <p:spPr>
          <a:xfrm>
            <a:off x="-26988" y="5775325"/>
            <a:ext cx="9197976" cy="1100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743C6A-94C0-4BB2-B2A9-BF0863ED1692}"/>
              </a:ext>
            </a:extLst>
          </p:cNvPr>
          <p:cNvSpPr/>
          <p:nvPr/>
        </p:nvSpPr>
        <p:spPr>
          <a:xfrm>
            <a:off x="8515350" y="2690813"/>
            <a:ext cx="735013" cy="190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6633" name="Picture 57">
            <a:extLst>
              <a:ext uri="{FF2B5EF4-FFF2-40B4-BE49-F238E27FC236}">
                <a16:creationId xmlns:a16="http://schemas.microsoft.com/office/drawing/2014/main" id="{77466142-71E0-4BD8-AC41-D3C8606F3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11" b="16592"/>
          <a:stretch>
            <a:fillRect/>
          </a:stretch>
        </p:blipFill>
        <p:spPr bwMode="auto">
          <a:xfrm>
            <a:off x="-53975" y="5740400"/>
            <a:ext cx="92424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4" name="Group 3">
            <a:extLst>
              <a:ext uri="{FF2B5EF4-FFF2-40B4-BE49-F238E27FC236}">
                <a16:creationId xmlns:a16="http://schemas.microsoft.com/office/drawing/2014/main" id="{B4CE637E-C2C1-420B-947F-3A65735D2E7B}"/>
              </a:ext>
            </a:extLst>
          </p:cNvPr>
          <p:cNvGrpSpPr>
            <a:grpSpLocks/>
          </p:cNvGrpSpPr>
          <p:nvPr/>
        </p:nvGrpSpPr>
        <p:grpSpPr bwMode="auto">
          <a:xfrm>
            <a:off x="-34925" y="739775"/>
            <a:ext cx="9223375" cy="5018088"/>
            <a:chOff x="-15562" y="739776"/>
            <a:chExt cx="9223366" cy="5018088"/>
          </a:xfrm>
        </p:grpSpPr>
        <p:pic>
          <p:nvPicPr>
            <p:cNvPr id="26639" name="Picture 2" descr="http://www.vizpark.com/wp-content/uploads/2012/04/VP_Sidewalk_I_5mx5m_diffuse_fullres_tileable.jpg">
              <a:extLst>
                <a:ext uri="{FF2B5EF4-FFF2-40B4-BE49-F238E27FC236}">
                  <a16:creationId xmlns:a16="http://schemas.microsoft.com/office/drawing/2014/main" id="{1F888546-8199-43A4-A162-B0F24E9D71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76"/>
            <a:stretch>
              <a:fillRect/>
            </a:stretch>
          </p:blipFill>
          <p:spPr bwMode="auto">
            <a:xfrm>
              <a:off x="-15562" y="747422"/>
              <a:ext cx="4606242" cy="501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0" name="Picture 2" descr="http://www.vizpark.com/wp-content/uploads/2012/04/VP_Sidewalk_I_5mx5m_diffuse_fullres_tileable.jpg">
              <a:extLst>
                <a:ext uri="{FF2B5EF4-FFF2-40B4-BE49-F238E27FC236}">
                  <a16:creationId xmlns:a16="http://schemas.microsoft.com/office/drawing/2014/main" id="{A240C689-BD96-4F2A-ADEA-51300FA6C1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86"/>
            <a:stretch>
              <a:fillRect/>
            </a:stretch>
          </p:blipFill>
          <p:spPr bwMode="auto">
            <a:xfrm>
              <a:off x="4586940" y="739776"/>
              <a:ext cx="4620864" cy="501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35" name="Picture 5">
            <a:extLst>
              <a:ext uri="{FF2B5EF4-FFF2-40B4-BE49-F238E27FC236}">
                <a16:creationId xmlns:a16="http://schemas.microsoft.com/office/drawing/2014/main" id="{589407BA-79AA-4478-8CE4-5F91C304F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5" b="78287"/>
          <a:stretch>
            <a:fillRect/>
          </a:stretch>
        </p:blipFill>
        <p:spPr bwMode="auto">
          <a:xfrm>
            <a:off x="-25400" y="26988"/>
            <a:ext cx="91709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F86E6B2-071B-4200-90FD-C95C99BBBD81}"/>
              </a:ext>
            </a:extLst>
          </p:cNvPr>
          <p:cNvSpPr/>
          <p:nvPr/>
        </p:nvSpPr>
        <p:spPr>
          <a:xfrm>
            <a:off x="0" y="0"/>
            <a:ext cx="9159875" cy="6875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9666DF-4497-411C-AC2E-938A773E0578}"/>
              </a:ext>
            </a:extLst>
          </p:cNvPr>
          <p:cNvSpPr/>
          <p:nvPr/>
        </p:nvSpPr>
        <p:spPr>
          <a:xfrm>
            <a:off x="7496175" y="6100763"/>
            <a:ext cx="1192213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7D7F3B-0D26-41F5-9DEA-EF99AFC98B31}"/>
              </a:ext>
            </a:extLst>
          </p:cNvPr>
          <p:cNvSpPr/>
          <p:nvPr/>
        </p:nvSpPr>
        <p:spPr>
          <a:xfrm>
            <a:off x="7997825" y="6875463"/>
            <a:ext cx="1173163" cy="195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50D6F54-6A26-4804-82BA-A4734E8F8018}"/>
              </a:ext>
            </a:extLst>
          </p:cNvPr>
          <p:cNvSpPr/>
          <p:nvPr/>
        </p:nvSpPr>
        <p:spPr>
          <a:xfrm>
            <a:off x="0" y="0"/>
            <a:ext cx="91884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675" name="Rectangle 22">
            <a:extLst>
              <a:ext uri="{FF2B5EF4-FFF2-40B4-BE49-F238E27FC236}">
                <a16:creationId xmlns:a16="http://schemas.microsoft.com/office/drawing/2014/main" id="{43E54B6A-C50D-459F-9CBB-F5784A005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9300"/>
            <a:ext cx="91440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6" name="Rectangle 34">
            <a:extLst>
              <a:ext uri="{FF2B5EF4-FFF2-40B4-BE49-F238E27FC236}">
                <a16:creationId xmlns:a16="http://schemas.microsoft.com/office/drawing/2014/main" id="{607FAF12-84B2-4C1D-85AE-28E6456BA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512763"/>
            <a:ext cx="2706687" cy="230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7" name="Rectangle 75">
            <a:extLst>
              <a:ext uri="{FF2B5EF4-FFF2-40B4-BE49-F238E27FC236}">
                <a16:creationId xmlns:a16="http://schemas.microsoft.com/office/drawing/2014/main" id="{2916FF07-F2DA-47CB-B1A1-1B428DFF8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75" y="6100763"/>
            <a:ext cx="1431925" cy="55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1A70BB-8FB0-4B32-9435-CE0428A23EF9}"/>
              </a:ext>
            </a:extLst>
          </p:cNvPr>
          <p:cNvSpPr/>
          <p:nvPr/>
        </p:nvSpPr>
        <p:spPr>
          <a:xfrm>
            <a:off x="7521575" y="6100763"/>
            <a:ext cx="952500" cy="55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51B995-241E-4742-8E8D-51AD937A23B5}"/>
              </a:ext>
            </a:extLst>
          </p:cNvPr>
          <p:cNvSpPr/>
          <p:nvPr/>
        </p:nvSpPr>
        <p:spPr>
          <a:xfrm>
            <a:off x="-26988" y="5775325"/>
            <a:ext cx="9197976" cy="1100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2F5B79-0EA6-4AAC-B293-71401A64E4CE}"/>
              </a:ext>
            </a:extLst>
          </p:cNvPr>
          <p:cNvSpPr/>
          <p:nvPr/>
        </p:nvSpPr>
        <p:spPr>
          <a:xfrm>
            <a:off x="8515350" y="2690813"/>
            <a:ext cx="735013" cy="190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8681" name="Picture 57">
            <a:extLst>
              <a:ext uri="{FF2B5EF4-FFF2-40B4-BE49-F238E27FC236}">
                <a16:creationId xmlns:a16="http://schemas.microsoft.com/office/drawing/2014/main" id="{A70625B1-4391-46D7-B8FB-CB8A05C06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11" b="16592"/>
          <a:stretch>
            <a:fillRect/>
          </a:stretch>
        </p:blipFill>
        <p:spPr bwMode="auto">
          <a:xfrm>
            <a:off x="-53975" y="5740400"/>
            <a:ext cx="92424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2" name="Group 3">
            <a:extLst>
              <a:ext uri="{FF2B5EF4-FFF2-40B4-BE49-F238E27FC236}">
                <a16:creationId xmlns:a16="http://schemas.microsoft.com/office/drawing/2014/main" id="{72A88CD7-438A-4FF0-A427-57E54CFBDCEF}"/>
              </a:ext>
            </a:extLst>
          </p:cNvPr>
          <p:cNvGrpSpPr>
            <a:grpSpLocks/>
          </p:cNvGrpSpPr>
          <p:nvPr/>
        </p:nvGrpSpPr>
        <p:grpSpPr bwMode="auto">
          <a:xfrm>
            <a:off x="-34925" y="739775"/>
            <a:ext cx="9223375" cy="5018088"/>
            <a:chOff x="-15562" y="739776"/>
            <a:chExt cx="9223366" cy="5018088"/>
          </a:xfrm>
        </p:grpSpPr>
        <p:pic>
          <p:nvPicPr>
            <p:cNvPr id="28687" name="Picture 2" descr="http://www.vizpark.com/wp-content/uploads/2012/04/VP_Sidewalk_I_5mx5m_diffuse_fullres_tileable.jpg">
              <a:extLst>
                <a:ext uri="{FF2B5EF4-FFF2-40B4-BE49-F238E27FC236}">
                  <a16:creationId xmlns:a16="http://schemas.microsoft.com/office/drawing/2014/main" id="{9699DA96-8F72-4CB6-B365-B5E2D91B65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76"/>
            <a:stretch>
              <a:fillRect/>
            </a:stretch>
          </p:blipFill>
          <p:spPr bwMode="auto">
            <a:xfrm>
              <a:off x="-15562" y="747422"/>
              <a:ext cx="4606242" cy="501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8" name="Picture 2" descr="http://www.vizpark.com/wp-content/uploads/2012/04/VP_Sidewalk_I_5mx5m_diffuse_fullres_tileable.jpg">
              <a:extLst>
                <a:ext uri="{FF2B5EF4-FFF2-40B4-BE49-F238E27FC236}">
                  <a16:creationId xmlns:a16="http://schemas.microsoft.com/office/drawing/2014/main" id="{50002407-0ED5-4BAC-891A-DCF73911F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86"/>
            <a:stretch>
              <a:fillRect/>
            </a:stretch>
          </p:blipFill>
          <p:spPr bwMode="auto">
            <a:xfrm>
              <a:off x="4586940" y="739776"/>
              <a:ext cx="4620864" cy="501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83" name="Picture 5">
            <a:extLst>
              <a:ext uri="{FF2B5EF4-FFF2-40B4-BE49-F238E27FC236}">
                <a16:creationId xmlns:a16="http://schemas.microsoft.com/office/drawing/2014/main" id="{C2FB401F-4BD9-4B79-91B1-A38E6A4EE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5" b="78287"/>
          <a:stretch>
            <a:fillRect/>
          </a:stretch>
        </p:blipFill>
        <p:spPr bwMode="auto">
          <a:xfrm>
            <a:off x="-25400" y="26988"/>
            <a:ext cx="91709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E83F8A4-0E64-4488-9129-9F6D6DA5F6A2}"/>
              </a:ext>
            </a:extLst>
          </p:cNvPr>
          <p:cNvSpPr/>
          <p:nvPr/>
        </p:nvSpPr>
        <p:spPr>
          <a:xfrm>
            <a:off x="7496175" y="6100763"/>
            <a:ext cx="1192213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685" name="Line 64">
            <a:extLst>
              <a:ext uri="{FF2B5EF4-FFF2-40B4-BE49-F238E27FC236}">
                <a16:creationId xmlns:a16="http://schemas.microsoft.com/office/drawing/2014/main" id="{72A80E05-EDF9-4952-A8B9-489A02939AF0}"/>
              </a:ext>
            </a:extLst>
          </p:cNvPr>
          <p:cNvSpPr>
            <a:spLocks noChangeShapeType="1"/>
          </p:cNvSpPr>
          <p:nvPr/>
        </p:nvSpPr>
        <p:spPr bwMode="auto">
          <a:xfrm>
            <a:off x="-38100" y="892175"/>
            <a:ext cx="9197975" cy="9525"/>
          </a:xfrm>
          <a:prstGeom prst="line">
            <a:avLst/>
          </a:prstGeom>
          <a:noFill/>
          <a:ln w="63500">
            <a:solidFill>
              <a:srgbClr val="99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65">
            <a:extLst>
              <a:ext uri="{FF2B5EF4-FFF2-40B4-BE49-F238E27FC236}">
                <a16:creationId xmlns:a16="http://schemas.microsoft.com/office/drawing/2014/main" id="{4E885FFB-E2CF-4F69-8C27-518513BF61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5757863"/>
            <a:ext cx="9144000" cy="3175"/>
          </a:xfrm>
          <a:prstGeom prst="line">
            <a:avLst/>
          </a:prstGeom>
          <a:noFill/>
          <a:ln w="63500">
            <a:solidFill>
              <a:srgbClr val="99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 advTm="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2">
            <a:extLst>
              <a:ext uri="{FF2B5EF4-FFF2-40B4-BE49-F238E27FC236}">
                <a16:creationId xmlns:a16="http://schemas.microsoft.com/office/drawing/2014/main" id="{718FAA95-6972-48E0-8360-38258872A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9300"/>
            <a:ext cx="91440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23" name="Rectangle 34">
            <a:extLst>
              <a:ext uri="{FF2B5EF4-FFF2-40B4-BE49-F238E27FC236}">
                <a16:creationId xmlns:a16="http://schemas.microsoft.com/office/drawing/2014/main" id="{2EB11191-6B2A-4C30-B084-2394E9E5D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512763"/>
            <a:ext cx="2706687" cy="230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24" name="Rectangle 75">
            <a:extLst>
              <a:ext uri="{FF2B5EF4-FFF2-40B4-BE49-F238E27FC236}">
                <a16:creationId xmlns:a16="http://schemas.microsoft.com/office/drawing/2014/main" id="{B435AA34-54C9-4103-9508-C944109BE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75" y="6100763"/>
            <a:ext cx="1431925" cy="55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2F8A84-4627-4710-8446-AF289E099825}"/>
              </a:ext>
            </a:extLst>
          </p:cNvPr>
          <p:cNvSpPr/>
          <p:nvPr/>
        </p:nvSpPr>
        <p:spPr>
          <a:xfrm>
            <a:off x="7521575" y="6100763"/>
            <a:ext cx="952500" cy="55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3F22E0-9875-4423-AF29-6F72C52F276C}"/>
              </a:ext>
            </a:extLst>
          </p:cNvPr>
          <p:cNvSpPr/>
          <p:nvPr/>
        </p:nvSpPr>
        <p:spPr>
          <a:xfrm>
            <a:off x="-26988" y="5775325"/>
            <a:ext cx="9197976" cy="1100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9F0602-6C02-473C-A181-2EC687FBEF1E}"/>
              </a:ext>
            </a:extLst>
          </p:cNvPr>
          <p:cNvSpPr/>
          <p:nvPr/>
        </p:nvSpPr>
        <p:spPr>
          <a:xfrm>
            <a:off x="-112713" y="0"/>
            <a:ext cx="9424988" cy="70183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7E754E-C7CC-4EED-8C8A-5744B33647CD}"/>
              </a:ext>
            </a:extLst>
          </p:cNvPr>
          <p:cNvSpPr/>
          <p:nvPr/>
        </p:nvSpPr>
        <p:spPr>
          <a:xfrm>
            <a:off x="8515350" y="2690813"/>
            <a:ext cx="735013" cy="190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30729" name="Picture 57">
            <a:extLst>
              <a:ext uri="{FF2B5EF4-FFF2-40B4-BE49-F238E27FC236}">
                <a16:creationId xmlns:a16="http://schemas.microsoft.com/office/drawing/2014/main" id="{0E0268AB-4B70-4C29-9B69-A8396D198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11" b="16592"/>
          <a:stretch>
            <a:fillRect/>
          </a:stretch>
        </p:blipFill>
        <p:spPr bwMode="auto">
          <a:xfrm>
            <a:off x="-53975" y="5740400"/>
            <a:ext cx="92424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0" name="Group 3">
            <a:extLst>
              <a:ext uri="{FF2B5EF4-FFF2-40B4-BE49-F238E27FC236}">
                <a16:creationId xmlns:a16="http://schemas.microsoft.com/office/drawing/2014/main" id="{764995F3-EC30-4004-B1ED-84B308BD7BF3}"/>
              </a:ext>
            </a:extLst>
          </p:cNvPr>
          <p:cNvGrpSpPr>
            <a:grpSpLocks/>
          </p:cNvGrpSpPr>
          <p:nvPr/>
        </p:nvGrpSpPr>
        <p:grpSpPr bwMode="auto">
          <a:xfrm>
            <a:off x="-34925" y="739775"/>
            <a:ext cx="9223375" cy="5018088"/>
            <a:chOff x="-15562" y="739776"/>
            <a:chExt cx="9223366" cy="5018088"/>
          </a:xfrm>
        </p:grpSpPr>
        <p:pic>
          <p:nvPicPr>
            <p:cNvPr id="30738" name="Picture 2" descr="http://www.vizpark.com/wp-content/uploads/2012/04/VP_Sidewalk_I_5mx5m_diffuse_fullres_tileable.jpg">
              <a:extLst>
                <a:ext uri="{FF2B5EF4-FFF2-40B4-BE49-F238E27FC236}">
                  <a16:creationId xmlns:a16="http://schemas.microsoft.com/office/drawing/2014/main" id="{2A0AD7F4-DDEE-4CA1-A727-D15ED03220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76"/>
            <a:stretch>
              <a:fillRect/>
            </a:stretch>
          </p:blipFill>
          <p:spPr bwMode="auto">
            <a:xfrm>
              <a:off x="-15562" y="747422"/>
              <a:ext cx="4606242" cy="501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9" name="Picture 2" descr="http://www.vizpark.com/wp-content/uploads/2012/04/VP_Sidewalk_I_5mx5m_diffuse_fullres_tileable.jpg">
              <a:extLst>
                <a:ext uri="{FF2B5EF4-FFF2-40B4-BE49-F238E27FC236}">
                  <a16:creationId xmlns:a16="http://schemas.microsoft.com/office/drawing/2014/main" id="{39432E8A-330D-4EC1-9E96-C0F890A31F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86"/>
            <a:stretch>
              <a:fillRect/>
            </a:stretch>
          </p:blipFill>
          <p:spPr bwMode="auto">
            <a:xfrm>
              <a:off x="4586940" y="739776"/>
              <a:ext cx="4620864" cy="501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31" name="Picture 5">
            <a:extLst>
              <a:ext uri="{FF2B5EF4-FFF2-40B4-BE49-F238E27FC236}">
                <a16:creationId xmlns:a16="http://schemas.microsoft.com/office/drawing/2014/main" id="{D7F56E31-6DC1-4A15-8E69-4D2877474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5" b="78287"/>
          <a:stretch>
            <a:fillRect/>
          </a:stretch>
        </p:blipFill>
        <p:spPr bwMode="auto">
          <a:xfrm>
            <a:off x="-25400" y="26988"/>
            <a:ext cx="91709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Line 64">
            <a:extLst>
              <a:ext uri="{FF2B5EF4-FFF2-40B4-BE49-F238E27FC236}">
                <a16:creationId xmlns:a16="http://schemas.microsoft.com/office/drawing/2014/main" id="{344B8DEB-C7BB-4950-9B75-E22DAAEA5E01}"/>
              </a:ext>
            </a:extLst>
          </p:cNvPr>
          <p:cNvSpPr>
            <a:spLocks noChangeShapeType="1"/>
          </p:cNvSpPr>
          <p:nvPr/>
        </p:nvSpPr>
        <p:spPr bwMode="auto">
          <a:xfrm>
            <a:off x="-38100" y="892175"/>
            <a:ext cx="9197975" cy="9525"/>
          </a:xfrm>
          <a:prstGeom prst="line">
            <a:avLst/>
          </a:prstGeom>
          <a:noFill/>
          <a:ln w="63500">
            <a:solidFill>
              <a:srgbClr val="99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D77667-025A-4871-BD5D-BFBD6BDFA0F0}"/>
              </a:ext>
            </a:extLst>
          </p:cNvPr>
          <p:cNvSpPr/>
          <p:nvPr/>
        </p:nvSpPr>
        <p:spPr>
          <a:xfrm>
            <a:off x="7496175" y="6100763"/>
            <a:ext cx="1192213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0734" name="Line 65">
            <a:extLst>
              <a:ext uri="{FF2B5EF4-FFF2-40B4-BE49-F238E27FC236}">
                <a16:creationId xmlns:a16="http://schemas.microsoft.com/office/drawing/2014/main" id="{5E8DEBCA-C3A8-46D2-9B7D-190C79F0B6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5757863"/>
            <a:ext cx="9144000" cy="3175"/>
          </a:xfrm>
          <a:prstGeom prst="line">
            <a:avLst/>
          </a:prstGeom>
          <a:noFill/>
          <a:ln w="63500">
            <a:solidFill>
              <a:srgbClr val="99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33F61E-1925-4921-9BE3-D4735EE9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613025"/>
            <a:ext cx="4572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 Black" panose="020B0A04020102020204" pitchFamily="34" charset="0"/>
              </a:rPr>
              <a:t>Date of concept: 10/13/16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 Black" panose="020B0A04020102020204" pitchFamily="34" charset="0"/>
              </a:rPr>
              <a:t>Date of posting: 10/16/16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 Black" panose="020B0A04020102020204" pitchFamily="34" charset="0"/>
              </a:rPr>
              <a:t>by jmcgfx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© </a:t>
            </a:r>
            <a:r>
              <a:rPr lang="en-US" altLang="en-US" sz="1800">
                <a:solidFill>
                  <a:schemeClr val="bg1"/>
                </a:solidFill>
                <a:latin typeface="Arial Black" panose="020B0A04020102020204" pitchFamily="34" charset="0"/>
              </a:rPr>
              <a:t>James P. McCabe 2016</a:t>
            </a: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F9E768F0-4FE6-4430-B2E8-C5A0118D2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2206625"/>
            <a:ext cx="77327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9999FF"/>
                </a:solidFill>
                <a:latin typeface="Arial Black" panose="020B0A04020102020204" pitchFamily="34" charset="0"/>
              </a:rPr>
              <a:t>T H E  T H O U G H T  T H A T  C O U N T S  #32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64BB82-011B-41B6-9DF0-FD2052CE4CDA}"/>
              </a:ext>
            </a:extLst>
          </p:cNvPr>
          <p:cNvSpPr/>
          <p:nvPr/>
        </p:nvSpPr>
        <p:spPr>
          <a:xfrm>
            <a:off x="-53975" y="26988"/>
            <a:ext cx="9366250" cy="6991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4" grpId="0" autoUpdateAnimBg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8DD3144-42D7-4D09-9DDA-AF6776B60404}"/>
              </a:ext>
            </a:extLst>
          </p:cNvPr>
          <p:cNvSpPr/>
          <p:nvPr/>
        </p:nvSpPr>
        <p:spPr>
          <a:xfrm>
            <a:off x="0" y="0"/>
            <a:ext cx="91884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123" name="Group 3">
            <a:extLst>
              <a:ext uri="{FF2B5EF4-FFF2-40B4-BE49-F238E27FC236}">
                <a16:creationId xmlns:a16="http://schemas.microsoft.com/office/drawing/2014/main" id="{19ECB9B8-DE6D-4076-97FC-61623D6968D3}"/>
              </a:ext>
            </a:extLst>
          </p:cNvPr>
          <p:cNvGrpSpPr>
            <a:grpSpLocks/>
          </p:cNvGrpSpPr>
          <p:nvPr/>
        </p:nvGrpSpPr>
        <p:grpSpPr bwMode="auto">
          <a:xfrm>
            <a:off x="-34925" y="887413"/>
            <a:ext cx="9223375" cy="4870450"/>
            <a:chOff x="-15562" y="887256"/>
            <a:chExt cx="9223366" cy="4870608"/>
          </a:xfrm>
        </p:grpSpPr>
        <p:pic>
          <p:nvPicPr>
            <p:cNvPr id="5133" name="Picture 2" descr="http://www.vizpark.com/wp-content/uploads/2012/04/VP_Sidewalk_I_5mx5m_diffuse_fullres_tileable.jpg">
              <a:extLst>
                <a:ext uri="{FF2B5EF4-FFF2-40B4-BE49-F238E27FC236}">
                  <a16:creationId xmlns:a16="http://schemas.microsoft.com/office/drawing/2014/main" id="{EF7B3F7C-E475-4CF6-B8CA-D2CAB463A4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9" r="8176"/>
            <a:stretch>
              <a:fillRect/>
            </a:stretch>
          </p:blipFill>
          <p:spPr bwMode="auto">
            <a:xfrm>
              <a:off x="-15562" y="887256"/>
              <a:ext cx="4606242" cy="4870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2" descr="http://www.vizpark.com/wp-content/uploads/2012/04/VP_Sidewalk_I_5mx5m_diffuse_fullres_tileable.jpg">
              <a:extLst>
                <a:ext uri="{FF2B5EF4-FFF2-40B4-BE49-F238E27FC236}">
                  <a16:creationId xmlns:a16="http://schemas.microsoft.com/office/drawing/2014/main" id="{8C681296-C639-4224-9017-92EBBE7CF7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3" r="7886"/>
            <a:stretch>
              <a:fillRect/>
            </a:stretch>
          </p:blipFill>
          <p:spPr bwMode="auto">
            <a:xfrm>
              <a:off x="4586940" y="887256"/>
              <a:ext cx="4620864" cy="486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4" name="Rectangle 22">
            <a:extLst>
              <a:ext uri="{FF2B5EF4-FFF2-40B4-BE49-F238E27FC236}">
                <a16:creationId xmlns:a16="http://schemas.microsoft.com/office/drawing/2014/main" id="{0676C55C-E62B-403D-9333-247A08713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9300"/>
            <a:ext cx="9144000" cy="50228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5" name="Rectangle 34">
            <a:extLst>
              <a:ext uri="{FF2B5EF4-FFF2-40B4-BE49-F238E27FC236}">
                <a16:creationId xmlns:a16="http://schemas.microsoft.com/office/drawing/2014/main" id="{D1F28442-92A1-4D74-8BF7-0054FD45A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512763"/>
            <a:ext cx="2706687" cy="230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6" name="Line 65">
            <a:extLst>
              <a:ext uri="{FF2B5EF4-FFF2-40B4-BE49-F238E27FC236}">
                <a16:creationId xmlns:a16="http://schemas.microsoft.com/office/drawing/2014/main" id="{595AE789-D8DE-4FB6-BEB1-8DF6C8F6A6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5757863"/>
            <a:ext cx="9144000" cy="3175"/>
          </a:xfrm>
          <a:prstGeom prst="line">
            <a:avLst/>
          </a:prstGeom>
          <a:noFill/>
          <a:ln w="63500">
            <a:solidFill>
              <a:srgbClr val="99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64">
            <a:extLst>
              <a:ext uri="{FF2B5EF4-FFF2-40B4-BE49-F238E27FC236}">
                <a16:creationId xmlns:a16="http://schemas.microsoft.com/office/drawing/2014/main" id="{8E35202A-CCB9-4EF1-926D-0C70F1F2AC54}"/>
              </a:ext>
            </a:extLst>
          </p:cNvPr>
          <p:cNvSpPr>
            <a:spLocks noChangeShapeType="1"/>
          </p:cNvSpPr>
          <p:nvPr/>
        </p:nvSpPr>
        <p:spPr bwMode="auto">
          <a:xfrm>
            <a:off x="-53975" y="887413"/>
            <a:ext cx="9197975" cy="9525"/>
          </a:xfrm>
          <a:prstGeom prst="line">
            <a:avLst/>
          </a:prstGeom>
          <a:noFill/>
          <a:ln w="63500">
            <a:solidFill>
              <a:srgbClr val="99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0B976A04-9761-4A10-A67B-A08A40AB2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2582863"/>
            <a:ext cx="79184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latin typeface="Arial Black" panose="020B0A04020102020204" pitchFamily="34" charset="0"/>
              </a:rPr>
              <a:t>D E G R E E S  O F  D I F F I C U L T Y: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10E96E7B-7508-4033-BBA2-195A341D3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3076575"/>
            <a:ext cx="7732712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300">
                <a:latin typeface="Arial Black" panose="020B0A04020102020204" pitchFamily="34" charset="0"/>
              </a:rPr>
              <a:t>T H E  T H O U G H T  T H A T  C O U N T S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ABAA093-958C-4E4D-B992-C1794AEB3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2560638"/>
            <a:ext cx="79184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CDCDCD"/>
                </a:solidFill>
                <a:latin typeface="Arial Black" panose="020B0A04020102020204" pitchFamily="34" charset="0"/>
              </a:rPr>
              <a:t>D E G R E E S  O F  D I F F I C U L T Y: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67ACB5CD-A2A7-44DE-8DE6-9AF227136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054350"/>
            <a:ext cx="7732713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300">
                <a:solidFill>
                  <a:srgbClr val="9999FF"/>
                </a:solidFill>
                <a:latin typeface="Arial Black" panose="020B0A04020102020204" pitchFamily="34" charset="0"/>
              </a:rPr>
              <a:t>T H E  T H O U G H T  T H A T  C O U N T S</a:t>
            </a:r>
          </a:p>
        </p:txBody>
      </p:sp>
      <p:sp>
        <p:nvSpPr>
          <p:cNvPr id="15" name="Rectangle 75">
            <a:extLst>
              <a:ext uri="{FF2B5EF4-FFF2-40B4-BE49-F238E27FC236}">
                <a16:creationId xmlns:a16="http://schemas.microsoft.com/office/drawing/2014/main" id="{C8076C8D-9686-41BC-B744-C18E9E66C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3975" y="6094413"/>
            <a:ext cx="1431925" cy="55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  <p:bldP spid="11" grpId="0" autoUpdateAnimBg="0"/>
      <p:bldP spid="12" grpId="0" autoUpdateAnimBg="0"/>
      <p:bldP spid="1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C072F4B-6409-4EDE-8FAE-5BC3C5F3799C}"/>
              </a:ext>
            </a:extLst>
          </p:cNvPr>
          <p:cNvSpPr/>
          <p:nvPr/>
        </p:nvSpPr>
        <p:spPr>
          <a:xfrm>
            <a:off x="0" y="0"/>
            <a:ext cx="91884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71" name="Rectangle 22">
            <a:extLst>
              <a:ext uri="{FF2B5EF4-FFF2-40B4-BE49-F238E27FC236}">
                <a16:creationId xmlns:a16="http://schemas.microsoft.com/office/drawing/2014/main" id="{B585D8CB-40C7-44CD-8ABF-2ABFAF8C0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9300"/>
            <a:ext cx="91440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" name="Rectangle 34">
            <a:extLst>
              <a:ext uri="{FF2B5EF4-FFF2-40B4-BE49-F238E27FC236}">
                <a16:creationId xmlns:a16="http://schemas.microsoft.com/office/drawing/2014/main" id="{8D0C12EA-3ECE-46E7-8E45-C2F6C998C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512763"/>
            <a:ext cx="2706687" cy="230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3" name="Rectangle 75">
            <a:extLst>
              <a:ext uri="{FF2B5EF4-FFF2-40B4-BE49-F238E27FC236}">
                <a16:creationId xmlns:a16="http://schemas.microsoft.com/office/drawing/2014/main" id="{544E0AF6-C8D4-487A-8803-92388C810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75" y="6100763"/>
            <a:ext cx="1431925" cy="55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063442-7C01-4C00-8AD5-3F12C84E5B9E}"/>
              </a:ext>
            </a:extLst>
          </p:cNvPr>
          <p:cNvSpPr/>
          <p:nvPr/>
        </p:nvSpPr>
        <p:spPr>
          <a:xfrm>
            <a:off x="7521575" y="6100763"/>
            <a:ext cx="952500" cy="55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309988-4DF4-4441-9E45-033E8E3C0EE2}"/>
              </a:ext>
            </a:extLst>
          </p:cNvPr>
          <p:cNvSpPr/>
          <p:nvPr/>
        </p:nvSpPr>
        <p:spPr>
          <a:xfrm>
            <a:off x="-26988" y="5775325"/>
            <a:ext cx="9197976" cy="1100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F42312-0771-4A11-AE4A-857DEEAF8975}"/>
              </a:ext>
            </a:extLst>
          </p:cNvPr>
          <p:cNvSpPr/>
          <p:nvPr/>
        </p:nvSpPr>
        <p:spPr>
          <a:xfrm>
            <a:off x="8515350" y="2690813"/>
            <a:ext cx="735013" cy="190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7177" name="Picture 57">
            <a:extLst>
              <a:ext uri="{FF2B5EF4-FFF2-40B4-BE49-F238E27FC236}">
                <a16:creationId xmlns:a16="http://schemas.microsoft.com/office/drawing/2014/main" id="{20CA7298-B531-46A4-B3C7-DCCB08D33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11" b="16592"/>
          <a:stretch>
            <a:fillRect/>
          </a:stretch>
        </p:blipFill>
        <p:spPr bwMode="auto">
          <a:xfrm>
            <a:off x="-53975" y="5740400"/>
            <a:ext cx="92424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8" name="Group 3">
            <a:extLst>
              <a:ext uri="{FF2B5EF4-FFF2-40B4-BE49-F238E27FC236}">
                <a16:creationId xmlns:a16="http://schemas.microsoft.com/office/drawing/2014/main" id="{26F85911-CD8E-467D-8C97-3D923DB5783C}"/>
              </a:ext>
            </a:extLst>
          </p:cNvPr>
          <p:cNvGrpSpPr>
            <a:grpSpLocks/>
          </p:cNvGrpSpPr>
          <p:nvPr/>
        </p:nvGrpSpPr>
        <p:grpSpPr bwMode="auto">
          <a:xfrm>
            <a:off x="-34925" y="739775"/>
            <a:ext cx="9223375" cy="5018088"/>
            <a:chOff x="-15562" y="739776"/>
            <a:chExt cx="9223366" cy="5018088"/>
          </a:xfrm>
        </p:grpSpPr>
        <p:pic>
          <p:nvPicPr>
            <p:cNvPr id="7184" name="Picture 2" descr="http://www.vizpark.com/wp-content/uploads/2012/04/VP_Sidewalk_I_5mx5m_diffuse_fullres_tileable.jpg">
              <a:extLst>
                <a:ext uri="{FF2B5EF4-FFF2-40B4-BE49-F238E27FC236}">
                  <a16:creationId xmlns:a16="http://schemas.microsoft.com/office/drawing/2014/main" id="{32D70044-02B8-4320-8925-0AE7AC4BEE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76"/>
            <a:stretch>
              <a:fillRect/>
            </a:stretch>
          </p:blipFill>
          <p:spPr bwMode="auto">
            <a:xfrm>
              <a:off x="-15562" y="747422"/>
              <a:ext cx="4606242" cy="501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2" descr="http://www.vizpark.com/wp-content/uploads/2012/04/VP_Sidewalk_I_5mx5m_diffuse_fullres_tileable.jpg">
              <a:extLst>
                <a:ext uri="{FF2B5EF4-FFF2-40B4-BE49-F238E27FC236}">
                  <a16:creationId xmlns:a16="http://schemas.microsoft.com/office/drawing/2014/main" id="{ADC223F0-8544-474C-B74E-4C0CB2B2AE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86"/>
            <a:stretch>
              <a:fillRect/>
            </a:stretch>
          </p:blipFill>
          <p:spPr bwMode="auto">
            <a:xfrm>
              <a:off x="4586940" y="739776"/>
              <a:ext cx="4620864" cy="501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9" name="Picture 5">
            <a:extLst>
              <a:ext uri="{FF2B5EF4-FFF2-40B4-BE49-F238E27FC236}">
                <a16:creationId xmlns:a16="http://schemas.microsoft.com/office/drawing/2014/main" id="{5D0134C1-85DB-407C-B82C-744BD6D0E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5" b="78287"/>
          <a:stretch>
            <a:fillRect/>
          </a:stretch>
        </p:blipFill>
        <p:spPr bwMode="auto">
          <a:xfrm>
            <a:off x="-25400" y="26988"/>
            <a:ext cx="91709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Line 64">
            <a:extLst>
              <a:ext uri="{FF2B5EF4-FFF2-40B4-BE49-F238E27FC236}">
                <a16:creationId xmlns:a16="http://schemas.microsoft.com/office/drawing/2014/main" id="{51A335BE-7782-4E78-BA7A-2AA3BD6B0EA7}"/>
              </a:ext>
            </a:extLst>
          </p:cNvPr>
          <p:cNvSpPr>
            <a:spLocks noChangeShapeType="1"/>
          </p:cNvSpPr>
          <p:nvPr/>
        </p:nvSpPr>
        <p:spPr bwMode="auto">
          <a:xfrm>
            <a:off x="-38100" y="892175"/>
            <a:ext cx="9197975" cy="9525"/>
          </a:xfrm>
          <a:prstGeom prst="line">
            <a:avLst/>
          </a:prstGeom>
          <a:noFill/>
          <a:ln w="63500">
            <a:solidFill>
              <a:srgbClr val="99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58FBBEB1-CE2C-4002-9EAA-7D567BDF5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2928938"/>
            <a:ext cx="86137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F8F8F8"/>
                </a:solidFill>
                <a:latin typeface="Arial Black" panose="020B0A04020102020204" pitchFamily="34" charset="0"/>
              </a:rPr>
              <a:t>OCTOBER LIGHT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9DF8EE-614F-4077-886D-40F1CF0671DA}"/>
              </a:ext>
            </a:extLst>
          </p:cNvPr>
          <p:cNvSpPr/>
          <p:nvPr/>
        </p:nvSpPr>
        <p:spPr>
          <a:xfrm>
            <a:off x="7496175" y="6100763"/>
            <a:ext cx="1192213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83" name="Line 65">
            <a:extLst>
              <a:ext uri="{FF2B5EF4-FFF2-40B4-BE49-F238E27FC236}">
                <a16:creationId xmlns:a16="http://schemas.microsoft.com/office/drawing/2014/main" id="{FB5B86CE-2BCC-4620-A508-004617D91F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5757863"/>
            <a:ext cx="9144000" cy="3175"/>
          </a:xfrm>
          <a:prstGeom prst="line">
            <a:avLst/>
          </a:prstGeom>
          <a:noFill/>
          <a:ln w="63500">
            <a:solidFill>
              <a:srgbClr val="99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BB2AF-2FC6-4117-AD99-56E76543CBD5}"/>
              </a:ext>
            </a:extLst>
          </p:cNvPr>
          <p:cNvSpPr/>
          <p:nvPr/>
        </p:nvSpPr>
        <p:spPr>
          <a:xfrm>
            <a:off x="0" y="0"/>
            <a:ext cx="91884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219" name="Rectangle 22">
            <a:extLst>
              <a:ext uri="{FF2B5EF4-FFF2-40B4-BE49-F238E27FC236}">
                <a16:creationId xmlns:a16="http://schemas.microsoft.com/office/drawing/2014/main" id="{35E1B9D6-F110-4135-AA22-D0E1A467C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9300"/>
            <a:ext cx="91440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0" name="Rectangle 34">
            <a:extLst>
              <a:ext uri="{FF2B5EF4-FFF2-40B4-BE49-F238E27FC236}">
                <a16:creationId xmlns:a16="http://schemas.microsoft.com/office/drawing/2014/main" id="{67438723-2081-4427-9038-DCFA00F52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512763"/>
            <a:ext cx="2706687" cy="230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1" name="Rectangle 75">
            <a:extLst>
              <a:ext uri="{FF2B5EF4-FFF2-40B4-BE49-F238E27FC236}">
                <a16:creationId xmlns:a16="http://schemas.microsoft.com/office/drawing/2014/main" id="{6C49F591-9870-455B-B7F3-FB9AC9B82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75" y="6100763"/>
            <a:ext cx="1431925" cy="55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050D21-4DBF-4EA0-A148-81C7F9CB512C}"/>
              </a:ext>
            </a:extLst>
          </p:cNvPr>
          <p:cNvSpPr/>
          <p:nvPr/>
        </p:nvSpPr>
        <p:spPr>
          <a:xfrm>
            <a:off x="7521575" y="6100763"/>
            <a:ext cx="952500" cy="55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56A94F-0A74-454E-B02C-3CFF35095C40}"/>
              </a:ext>
            </a:extLst>
          </p:cNvPr>
          <p:cNvSpPr/>
          <p:nvPr/>
        </p:nvSpPr>
        <p:spPr>
          <a:xfrm>
            <a:off x="-26988" y="5775325"/>
            <a:ext cx="9197976" cy="1100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54E4AE-53CF-4153-9B9D-8FE9007D6AF9}"/>
              </a:ext>
            </a:extLst>
          </p:cNvPr>
          <p:cNvSpPr/>
          <p:nvPr/>
        </p:nvSpPr>
        <p:spPr>
          <a:xfrm>
            <a:off x="8515350" y="2690813"/>
            <a:ext cx="735013" cy="190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9225" name="Picture 57">
            <a:extLst>
              <a:ext uri="{FF2B5EF4-FFF2-40B4-BE49-F238E27FC236}">
                <a16:creationId xmlns:a16="http://schemas.microsoft.com/office/drawing/2014/main" id="{8E084B52-ED51-4A5F-BAB3-F0B9B8A25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11" b="16592"/>
          <a:stretch>
            <a:fillRect/>
          </a:stretch>
        </p:blipFill>
        <p:spPr bwMode="auto">
          <a:xfrm>
            <a:off x="-53975" y="5740400"/>
            <a:ext cx="92424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6" name="Group 3">
            <a:extLst>
              <a:ext uri="{FF2B5EF4-FFF2-40B4-BE49-F238E27FC236}">
                <a16:creationId xmlns:a16="http://schemas.microsoft.com/office/drawing/2014/main" id="{507C313A-D692-4ADB-85F3-63AB7DB8AFB3}"/>
              </a:ext>
            </a:extLst>
          </p:cNvPr>
          <p:cNvGrpSpPr>
            <a:grpSpLocks/>
          </p:cNvGrpSpPr>
          <p:nvPr/>
        </p:nvGrpSpPr>
        <p:grpSpPr bwMode="auto">
          <a:xfrm>
            <a:off x="-34925" y="739775"/>
            <a:ext cx="9223375" cy="5018088"/>
            <a:chOff x="-15562" y="739776"/>
            <a:chExt cx="9223366" cy="5018088"/>
          </a:xfrm>
        </p:grpSpPr>
        <p:pic>
          <p:nvPicPr>
            <p:cNvPr id="9232" name="Picture 2" descr="http://www.vizpark.com/wp-content/uploads/2012/04/VP_Sidewalk_I_5mx5m_diffuse_fullres_tileable.jpg">
              <a:extLst>
                <a:ext uri="{FF2B5EF4-FFF2-40B4-BE49-F238E27FC236}">
                  <a16:creationId xmlns:a16="http://schemas.microsoft.com/office/drawing/2014/main" id="{4B04A1E7-B691-4538-AEB0-1B944FAB93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76"/>
            <a:stretch>
              <a:fillRect/>
            </a:stretch>
          </p:blipFill>
          <p:spPr bwMode="auto">
            <a:xfrm>
              <a:off x="-15562" y="747422"/>
              <a:ext cx="4606242" cy="501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2" descr="http://www.vizpark.com/wp-content/uploads/2012/04/VP_Sidewalk_I_5mx5m_diffuse_fullres_tileable.jpg">
              <a:extLst>
                <a:ext uri="{FF2B5EF4-FFF2-40B4-BE49-F238E27FC236}">
                  <a16:creationId xmlns:a16="http://schemas.microsoft.com/office/drawing/2014/main" id="{149453E0-8F6E-43EB-BD8E-C635DDED88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86"/>
            <a:stretch>
              <a:fillRect/>
            </a:stretch>
          </p:blipFill>
          <p:spPr bwMode="auto">
            <a:xfrm>
              <a:off x="4586940" y="739776"/>
              <a:ext cx="4620864" cy="501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7" name="Picture 5">
            <a:extLst>
              <a:ext uri="{FF2B5EF4-FFF2-40B4-BE49-F238E27FC236}">
                <a16:creationId xmlns:a16="http://schemas.microsoft.com/office/drawing/2014/main" id="{C1198075-B4C4-42A8-B000-3786DA70D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5" b="78287"/>
          <a:stretch>
            <a:fillRect/>
          </a:stretch>
        </p:blipFill>
        <p:spPr bwMode="auto">
          <a:xfrm>
            <a:off x="-25400" y="26988"/>
            <a:ext cx="91709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Line 64">
            <a:extLst>
              <a:ext uri="{FF2B5EF4-FFF2-40B4-BE49-F238E27FC236}">
                <a16:creationId xmlns:a16="http://schemas.microsoft.com/office/drawing/2014/main" id="{025791DF-8C9E-4AEF-B747-4F34E1642DA3}"/>
              </a:ext>
            </a:extLst>
          </p:cNvPr>
          <p:cNvSpPr>
            <a:spLocks noChangeShapeType="1"/>
          </p:cNvSpPr>
          <p:nvPr/>
        </p:nvSpPr>
        <p:spPr bwMode="auto">
          <a:xfrm>
            <a:off x="-38100" y="892175"/>
            <a:ext cx="9197975" cy="9525"/>
          </a:xfrm>
          <a:prstGeom prst="line">
            <a:avLst/>
          </a:prstGeom>
          <a:noFill/>
          <a:ln w="63500">
            <a:solidFill>
              <a:srgbClr val="99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186E8B1D-5CCA-4B64-A89B-F91DA25DB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2928938"/>
            <a:ext cx="85026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F8F8F8"/>
                </a:solidFill>
                <a:latin typeface="Arial Black" panose="020B0A04020102020204" pitchFamily="34" charset="0"/>
              </a:rPr>
              <a:t>OCTOBER LIGHT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E6B4E0-FCD5-47D7-A091-0CC1D04C6B87}"/>
              </a:ext>
            </a:extLst>
          </p:cNvPr>
          <p:cNvSpPr/>
          <p:nvPr/>
        </p:nvSpPr>
        <p:spPr>
          <a:xfrm>
            <a:off x="7496175" y="6100763"/>
            <a:ext cx="1192213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231" name="Line 65">
            <a:extLst>
              <a:ext uri="{FF2B5EF4-FFF2-40B4-BE49-F238E27FC236}">
                <a16:creationId xmlns:a16="http://schemas.microsoft.com/office/drawing/2014/main" id="{DACBEA71-4F90-4DBF-9043-42D7060A6B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5757863"/>
            <a:ext cx="9144000" cy="3175"/>
          </a:xfrm>
          <a:prstGeom prst="line">
            <a:avLst/>
          </a:prstGeom>
          <a:noFill/>
          <a:ln w="63500">
            <a:solidFill>
              <a:srgbClr val="99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2">
            <a:extLst>
              <a:ext uri="{FF2B5EF4-FFF2-40B4-BE49-F238E27FC236}">
                <a16:creationId xmlns:a16="http://schemas.microsoft.com/office/drawing/2014/main" id="{EA0285D8-F88E-4B87-8657-0B867D355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9300"/>
            <a:ext cx="91440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7" name="Rectangle 34">
            <a:extLst>
              <a:ext uri="{FF2B5EF4-FFF2-40B4-BE49-F238E27FC236}">
                <a16:creationId xmlns:a16="http://schemas.microsoft.com/office/drawing/2014/main" id="{AFB99485-E1DA-4095-8D51-EC0CDE3B7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512763"/>
            <a:ext cx="2706687" cy="230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8" name="Rectangle 75">
            <a:extLst>
              <a:ext uri="{FF2B5EF4-FFF2-40B4-BE49-F238E27FC236}">
                <a16:creationId xmlns:a16="http://schemas.microsoft.com/office/drawing/2014/main" id="{62ABC2AE-03D5-427E-A9AC-DB0624051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75" y="6100763"/>
            <a:ext cx="1431925" cy="55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548D0A-8212-41FE-A47F-8B96039F1843}"/>
              </a:ext>
            </a:extLst>
          </p:cNvPr>
          <p:cNvSpPr/>
          <p:nvPr/>
        </p:nvSpPr>
        <p:spPr>
          <a:xfrm>
            <a:off x="7521575" y="6100763"/>
            <a:ext cx="952500" cy="55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66F1E3-C4DE-4A34-AB4C-A53C94CB6CF2}"/>
              </a:ext>
            </a:extLst>
          </p:cNvPr>
          <p:cNvSpPr/>
          <p:nvPr/>
        </p:nvSpPr>
        <p:spPr>
          <a:xfrm>
            <a:off x="-26988" y="5775325"/>
            <a:ext cx="9197976" cy="1100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090971-B87A-4933-A895-01C2F0EE024F}"/>
              </a:ext>
            </a:extLst>
          </p:cNvPr>
          <p:cNvSpPr/>
          <p:nvPr/>
        </p:nvSpPr>
        <p:spPr>
          <a:xfrm>
            <a:off x="-112713" y="0"/>
            <a:ext cx="9424988" cy="70183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94A60C-76A7-43BE-ACAF-13DCE06A6E88}"/>
              </a:ext>
            </a:extLst>
          </p:cNvPr>
          <p:cNvSpPr/>
          <p:nvPr/>
        </p:nvSpPr>
        <p:spPr>
          <a:xfrm>
            <a:off x="8515350" y="2690813"/>
            <a:ext cx="735013" cy="190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11273" name="Picture 57">
            <a:extLst>
              <a:ext uri="{FF2B5EF4-FFF2-40B4-BE49-F238E27FC236}">
                <a16:creationId xmlns:a16="http://schemas.microsoft.com/office/drawing/2014/main" id="{C7DFBFB9-C3F0-42EE-A7E1-423A2BD43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11" b="16592"/>
          <a:stretch>
            <a:fillRect/>
          </a:stretch>
        </p:blipFill>
        <p:spPr bwMode="auto">
          <a:xfrm>
            <a:off x="-53975" y="5740400"/>
            <a:ext cx="92424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4" name="Group 3">
            <a:extLst>
              <a:ext uri="{FF2B5EF4-FFF2-40B4-BE49-F238E27FC236}">
                <a16:creationId xmlns:a16="http://schemas.microsoft.com/office/drawing/2014/main" id="{98930AC6-11BB-4B3F-8976-32882B0F3797}"/>
              </a:ext>
            </a:extLst>
          </p:cNvPr>
          <p:cNvGrpSpPr>
            <a:grpSpLocks/>
          </p:cNvGrpSpPr>
          <p:nvPr/>
        </p:nvGrpSpPr>
        <p:grpSpPr bwMode="auto">
          <a:xfrm>
            <a:off x="-34925" y="739775"/>
            <a:ext cx="9223375" cy="5018088"/>
            <a:chOff x="-15562" y="739776"/>
            <a:chExt cx="9223366" cy="5018088"/>
          </a:xfrm>
        </p:grpSpPr>
        <p:pic>
          <p:nvPicPr>
            <p:cNvPr id="11281" name="Picture 2" descr="http://www.vizpark.com/wp-content/uploads/2012/04/VP_Sidewalk_I_5mx5m_diffuse_fullres_tileable.jpg">
              <a:extLst>
                <a:ext uri="{FF2B5EF4-FFF2-40B4-BE49-F238E27FC236}">
                  <a16:creationId xmlns:a16="http://schemas.microsoft.com/office/drawing/2014/main" id="{28DBB876-674A-424B-BD29-F0E390D96D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76"/>
            <a:stretch>
              <a:fillRect/>
            </a:stretch>
          </p:blipFill>
          <p:spPr bwMode="auto">
            <a:xfrm>
              <a:off x="-15562" y="747422"/>
              <a:ext cx="4606242" cy="501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2" name="Picture 2" descr="http://www.vizpark.com/wp-content/uploads/2012/04/VP_Sidewalk_I_5mx5m_diffuse_fullres_tileable.jpg">
              <a:extLst>
                <a:ext uri="{FF2B5EF4-FFF2-40B4-BE49-F238E27FC236}">
                  <a16:creationId xmlns:a16="http://schemas.microsoft.com/office/drawing/2014/main" id="{1E2D6E5C-5085-41EF-94D0-CC1536FD5A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86"/>
            <a:stretch>
              <a:fillRect/>
            </a:stretch>
          </p:blipFill>
          <p:spPr bwMode="auto">
            <a:xfrm>
              <a:off x="4586940" y="739776"/>
              <a:ext cx="4620864" cy="501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5" name="Picture 5">
            <a:extLst>
              <a:ext uri="{FF2B5EF4-FFF2-40B4-BE49-F238E27FC236}">
                <a16:creationId xmlns:a16="http://schemas.microsoft.com/office/drawing/2014/main" id="{7943784C-F04C-46DE-8F43-7A1FA0F85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5" b="78287"/>
          <a:stretch>
            <a:fillRect/>
          </a:stretch>
        </p:blipFill>
        <p:spPr bwMode="auto">
          <a:xfrm>
            <a:off x="-25400" y="26988"/>
            <a:ext cx="91709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Line 64">
            <a:extLst>
              <a:ext uri="{FF2B5EF4-FFF2-40B4-BE49-F238E27FC236}">
                <a16:creationId xmlns:a16="http://schemas.microsoft.com/office/drawing/2014/main" id="{EA63E41B-F65F-4530-9018-1092A661B5AD}"/>
              </a:ext>
            </a:extLst>
          </p:cNvPr>
          <p:cNvSpPr>
            <a:spLocks noChangeShapeType="1"/>
          </p:cNvSpPr>
          <p:nvPr/>
        </p:nvSpPr>
        <p:spPr bwMode="auto">
          <a:xfrm>
            <a:off x="-38100" y="892175"/>
            <a:ext cx="9197975" cy="9525"/>
          </a:xfrm>
          <a:prstGeom prst="line">
            <a:avLst/>
          </a:prstGeom>
          <a:noFill/>
          <a:ln w="63500">
            <a:solidFill>
              <a:srgbClr val="99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E8F44A-3DB1-46B8-9BEB-58CA81573ECF}"/>
              </a:ext>
            </a:extLst>
          </p:cNvPr>
          <p:cNvSpPr/>
          <p:nvPr/>
        </p:nvSpPr>
        <p:spPr>
          <a:xfrm>
            <a:off x="7496175" y="6100763"/>
            <a:ext cx="1192213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278" name="Line 65">
            <a:extLst>
              <a:ext uri="{FF2B5EF4-FFF2-40B4-BE49-F238E27FC236}">
                <a16:creationId xmlns:a16="http://schemas.microsoft.com/office/drawing/2014/main" id="{75A1EFB4-C046-4BBC-A17B-234B2A1661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5757863"/>
            <a:ext cx="9144000" cy="3175"/>
          </a:xfrm>
          <a:prstGeom prst="line">
            <a:avLst/>
          </a:prstGeom>
          <a:noFill/>
          <a:ln w="63500">
            <a:solidFill>
              <a:srgbClr val="99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566C3D-56D8-4443-BEA2-A747A536E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900" y="2012950"/>
            <a:ext cx="4864100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8F8F8"/>
                </a:solidFill>
                <a:latin typeface="Arial Black" panose="020B0A04020102020204" pitchFamily="34" charset="0"/>
              </a:rPr>
              <a:t>Presenting a few passages from </a:t>
            </a:r>
            <a:r>
              <a:rPr lang="en-US" altLang="en-US" sz="1800">
                <a:solidFill>
                  <a:srgbClr val="F8F8F8"/>
                </a:solidFill>
                <a:latin typeface="Arial Black" panose="020B0A04020102020204" pitchFamily="34" charset="0"/>
              </a:rPr>
              <a:t>the New </a:t>
            </a:r>
            <a:r>
              <a:rPr lang="en-US" altLang="en-US" sz="1800" dirty="0">
                <a:solidFill>
                  <a:srgbClr val="F8F8F8"/>
                </a:solidFill>
                <a:latin typeface="Arial Black" panose="020B0A04020102020204" pitchFamily="34" charset="0"/>
              </a:rPr>
              <a:t>York Times Bestseller and National Book Critics Circle Award Winner novel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8F8F8"/>
                </a:solidFill>
                <a:latin typeface="Arial Black" panose="020B0A04020102020204" pitchFamily="34" charset="0"/>
              </a:rPr>
              <a:t> ‘October Light’ by John Gardner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8F8F8"/>
                </a:solidFill>
                <a:latin typeface="Arial Black" panose="020B0A04020102020204" pitchFamily="34" charset="0"/>
              </a:rPr>
              <a:t>Alfred A Knopf, New York 1977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058E18-3E03-4E5C-B387-C30D85AAF7FB}"/>
              </a:ext>
            </a:extLst>
          </p:cNvPr>
          <p:cNvSpPr/>
          <p:nvPr/>
        </p:nvSpPr>
        <p:spPr>
          <a:xfrm>
            <a:off x="7997825" y="6875463"/>
            <a:ext cx="1173163" cy="195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2">
            <a:extLst>
              <a:ext uri="{FF2B5EF4-FFF2-40B4-BE49-F238E27FC236}">
                <a16:creationId xmlns:a16="http://schemas.microsoft.com/office/drawing/2014/main" id="{6EFB5AAF-5BA7-4C2E-8AF1-BF676E386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9300"/>
            <a:ext cx="91440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5" name="Rectangle 34">
            <a:extLst>
              <a:ext uri="{FF2B5EF4-FFF2-40B4-BE49-F238E27FC236}">
                <a16:creationId xmlns:a16="http://schemas.microsoft.com/office/drawing/2014/main" id="{290BACA7-945B-451F-A63B-599362B5B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512763"/>
            <a:ext cx="2706687" cy="230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6" name="Rectangle 75">
            <a:extLst>
              <a:ext uri="{FF2B5EF4-FFF2-40B4-BE49-F238E27FC236}">
                <a16:creationId xmlns:a16="http://schemas.microsoft.com/office/drawing/2014/main" id="{A4A9FEDD-338F-4222-8427-ED8F9D070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75" y="6100763"/>
            <a:ext cx="1431925" cy="55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071832-26A8-4D92-B029-902BCFDAF9FA}"/>
              </a:ext>
            </a:extLst>
          </p:cNvPr>
          <p:cNvSpPr/>
          <p:nvPr/>
        </p:nvSpPr>
        <p:spPr>
          <a:xfrm>
            <a:off x="7521575" y="6100763"/>
            <a:ext cx="952500" cy="55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7F827B-6E71-44B1-AB8C-C0BF5B9A1641}"/>
              </a:ext>
            </a:extLst>
          </p:cNvPr>
          <p:cNvSpPr/>
          <p:nvPr/>
        </p:nvSpPr>
        <p:spPr>
          <a:xfrm>
            <a:off x="-26988" y="5775325"/>
            <a:ext cx="9197976" cy="1100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D698DE-0459-42D0-9EAC-5488A690E82C}"/>
              </a:ext>
            </a:extLst>
          </p:cNvPr>
          <p:cNvSpPr/>
          <p:nvPr/>
        </p:nvSpPr>
        <p:spPr>
          <a:xfrm>
            <a:off x="-112713" y="0"/>
            <a:ext cx="9424988" cy="70183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BA9635-FC5C-4226-95A7-CE58F8FE984E}"/>
              </a:ext>
            </a:extLst>
          </p:cNvPr>
          <p:cNvSpPr/>
          <p:nvPr/>
        </p:nvSpPr>
        <p:spPr>
          <a:xfrm>
            <a:off x="8515350" y="2690813"/>
            <a:ext cx="735013" cy="190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13321" name="Picture 57">
            <a:extLst>
              <a:ext uri="{FF2B5EF4-FFF2-40B4-BE49-F238E27FC236}">
                <a16:creationId xmlns:a16="http://schemas.microsoft.com/office/drawing/2014/main" id="{7DEB6EDC-7255-4C55-90BE-B6A6ED309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11" b="16592"/>
          <a:stretch>
            <a:fillRect/>
          </a:stretch>
        </p:blipFill>
        <p:spPr bwMode="auto">
          <a:xfrm>
            <a:off x="-53975" y="5740400"/>
            <a:ext cx="92424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2" name="Group 3">
            <a:extLst>
              <a:ext uri="{FF2B5EF4-FFF2-40B4-BE49-F238E27FC236}">
                <a16:creationId xmlns:a16="http://schemas.microsoft.com/office/drawing/2014/main" id="{AA692885-6EAF-4D5F-95AF-10097DA29930}"/>
              </a:ext>
            </a:extLst>
          </p:cNvPr>
          <p:cNvGrpSpPr>
            <a:grpSpLocks/>
          </p:cNvGrpSpPr>
          <p:nvPr/>
        </p:nvGrpSpPr>
        <p:grpSpPr bwMode="auto">
          <a:xfrm>
            <a:off x="-34925" y="739775"/>
            <a:ext cx="9223375" cy="5018088"/>
            <a:chOff x="-15562" y="739776"/>
            <a:chExt cx="9223366" cy="5018088"/>
          </a:xfrm>
        </p:grpSpPr>
        <p:pic>
          <p:nvPicPr>
            <p:cNvPr id="13329" name="Picture 2" descr="http://www.vizpark.com/wp-content/uploads/2012/04/VP_Sidewalk_I_5mx5m_diffuse_fullres_tileable.jpg">
              <a:extLst>
                <a:ext uri="{FF2B5EF4-FFF2-40B4-BE49-F238E27FC236}">
                  <a16:creationId xmlns:a16="http://schemas.microsoft.com/office/drawing/2014/main" id="{A9F9F638-E432-43D9-8973-20955AFFDA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76"/>
            <a:stretch>
              <a:fillRect/>
            </a:stretch>
          </p:blipFill>
          <p:spPr bwMode="auto">
            <a:xfrm>
              <a:off x="-15562" y="747422"/>
              <a:ext cx="4606242" cy="501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Picture 2" descr="http://www.vizpark.com/wp-content/uploads/2012/04/VP_Sidewalk_I_5mx5m_diffuse_fullres_tileable.jpg">
              <a:extLst>
                <a:ext uri="{FF2B5EF4-FFF2-40B4-BE49-F238E27FC236}">
                  <a16:creationId xmlns:a16="http://schemas.microsoft.com/office/drawing/2014/main" id="{E2D28843-0BC9-4E52-BD48-EE94582E88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86"/>
            <a:stretch>
              <a:fillRect/>
            </a:stretch>
          </p:blipFill>
          <p:spPr bwMode="auto">
            <a:xfrm>
              <a:off x="4586940" y="739776"/>
              <a:ext cx="4620864" cy="501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3" name="Picture 5">
            <a:extLst>
              <a:ext uri="{FF2B5EF4-FFF2-40B4-BE49-F238E27FC236}">
                <a16:creationId xmlns:a16="http://schemas.microsoft.com/office/drawing/2014/main" id="{3A4E42E6-F84C-4AC3-BD12-B2642C9C1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5" b="78287"/>
          <a:stretch>
            <a:fillRect/>
          </a:stretch>
        </p:blipFill>
        <p:spPr bwMode="auto">
          <a:xfrm>
            <a:off x="-25400" y="26988"/>
            <a:ext cx="91709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Line 64">
            <a:extLst>
              <a:ext uri="{FF2B5EF4-FFF2-40B4-BE49-F238E27FC236}">
                <a16:creationId xmlns:a16="http://schemas.microsoft.com/office/drawing/2014/main" id="{C571E7DE-737F-496F-B21B-2BAFDEF24FE0}"/>
              </a:ext>
            </a:extLst>
          </p:cNvPr>
          <p:cNvSpPr>
            <a:spLocks noChangeShapeType="1"/>
          </p:cNvSpPr>
          <p:nvPr/>
        </p:nvSpPr>
        <p:spPr bwMode="auto">
          <a:xfrm>
            <a:off x="-38100" y="892175"/>
            <a:ext cx="9197975" cy="9525"/>
          </a:xfrm>
          <a:prstGeom prst="line">
            <a:avLst/>
          </a:prstGeom>
          <a:noFill/>
          <a:ln w="63500">
            <a:solidFill>
              <a:srgbClr val="99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469D74-AB4A-4E6C-B1E4-2D825D0DA947}"/>
              </a:ext>
            </a:extLst>
          </p:cNvPr>
          <p:cNvSpPr/>
          <p:nvPr/>
        </p:nvSpPr>
        <p:spPr>
          <a:xfrm>
            <a:off x="7496175" y="6100763"/>
            <a:ext cx="1192213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326" name="Line 65">
            <a:extLst>
              <a:ext uri="{FF2B5EF4-FFF2-40B4-BE49-F238E27FC236}">
                <a16:creationId xmlns:a16="http://schemas.microsoft.com/office/drawing/2014/main" id="{24BE9564-8D42-419E-867D-784681DBC2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5757863"/>
            <a:ext cx="9144000" cy="3175"/>
          </a:xfrm>
          <a:prstGeom prst="line">
            <a:avLst/>
          </a:prstGeom>
          <a:noFill/>
          <a:ln w="63500">
            <a:solidFill>
              <a:srgbClr val="99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26A2AC-BE80-47C6-BDF6-F0B27DD65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012950"/>
            <a:ext cx="6421438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James Page, 72, has gone to the hospital to visit his dying friend, Ed Thomas.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 speaks):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9AC850-0FB7-4ABB-A246-DF07767E56D3}"/>
              </a:ext>
            </a:extLst>
          </p:cNvPr>
          <p:cNvSpPr/>
          <p:nvPr/>
        </p:nvSpPr>
        <p:spPr>
          <a:xfrm>
            <a:off x="7997825" y="6875463"/>
            <a:ext cx="1173163" cy="195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305CACB1-5300-4F3E-9AFB-1D934F41F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012950"/>
            <a:ext cx="6421438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James Page, 72, has gone to the hospital to visit his dying friend, Ed Thomas.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 speaks):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449360-4FC7-4FCB-82FD-1C0695B0FCB3}"/>
              </a:ext>
            </a:extLst>
          </p:cNvPr>
          <p:cNvSpPr/>
          <p:nvPr/>
        </p:nvSpPr>
        <p:spPr>
          <a:xfrm>
            <a:off x="7997825" y="6875463"/>
            <a:ext cx="1173163" cy="195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5939D5F-257E-4D14-8F7C-4D50D711A5B5}"/>
              </a:ext>
            </a:extLst>
          </p:cNvPr>
          <p:cNvSpPr/>
          <p:nvPr/>
        </p:nvSpPr>
        <p:spPr>
          <a:xfrm>
            <a:off x="0" y="0"/>
            <a:ext cx="91884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387" name="Rectangle 22">
            <a:extLst>
              <a:ext uri="{FF2B5EF4-FFF2-40B4-BE49-F238E27FC236}">
                <a16:creationId xmlns:a16="http://schemas.microsoft.com/office/drawing/2014/main" id="{1FD8B094-817E-450A-B8BB-2D726AB4D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9300"/>
            <a:ext cx="91440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8" name="Rectangle 34">
            <a:extLst>
              <a:ext uri="{FF2B5EF4-FFF2-40B4-BE49-F238E27FC236}">
                <a16:creationId xmlns:a16="http://schemas.microsoft.com/office/drawing/2014/main" id="{7EC2256B-F184-4CE5-8501-6FF30EE92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512763"/>
            <a:ext cx="2706687" cy="230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9" name="Rectangle 75">
            <a:extLst>
              <a:ext uri="{FF2B5EF4-FFF2-40B4-BE49-F238E27FC236}">
                <a16:creationId xmlns:a16="http://schemas.microsoft.com/office/drawing/2014/main" id="{13F8EF77-4E82-48C5-AE74-DF606330C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75" y="6100763"/>
            <a:ext cx="1431925" cy="55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348900-B76F-4C83-89FF-02A7E6B24639}"/>
              </a:ext>
            </a:extLst>
          </p:cNvPr>
          <p:cNvSpPr/>
          <p:nvPr/>
        </p:nvSpPr>
        <p:spPr>
          <a:xfrm>
            <a:off x="7521575" y="6100763"/>
            <a:ext cx="952500" cy="55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DAF21E-DA9E-4980-BD58-6E51FD0EEF43}"/>
              </a:ext>
            </a:extLst>
          </p:cNvPr>
          <p:cNvSpPr/>
          <p:nvPr/>
        </p:nvSpPr>
        <p:spPr>
          <a:xfrm>
            <a:off x="-26988" y="5775325"/>
            <a:ext cx="9197976" cy="1100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E266DE-7E9A-46C7-A257-F3EC9669620A}"/>
              </a:ext>
            </a:extLst>
          </p:cNvPr>
          <p:cNvSpPr/>
          <p:nvPr/>
        </p:nvSpPr>
        <p:spPr>
          <a:xfrm>
            <a:off x="8515350" y="2690813"/>
            <a:ext cx="735013" cy="190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6393" name="Picture 57">
            <a:extLst>
              <a:ext uri="{FF2B5EF4-FFF2-40B4-BE49-F238E27FC236}">
                <a16:creationId xmlns:a16="http://schemas.microsoft.com/office/drawing/2014/main" id="{4CFE4B3C-701B-40CB-AC02-E74286AC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11" b="16592"/>
          <a:stretch>
            <a:fillRect/>
          </a:stretch>
        </p:blipFill>
        <p:spPr bwMode="auto">
          <a:xfrm>
            <a:off x="-53975" y="5740400"/>
            <a:ext cx="92424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4" name="Group 3">
            <a:extLst>
              <a:ext uri="{FF2B5EF4-FFF2-40B4-BE49-F238E27FC236}">
                <a16:creationId xmlns:a16="http://schemas.microsoft.com/office/drawing/2014/main" id="{502DC73A-552E-448C-B9A3-6DCFBCB831EB}"/>
              </a:ext>
            </a:extLst>
          </p:cNvPr>
          <p:cNvGrpSpPr>
            <a:grpSpLocks/>
          </p:cNvGrpSpPr>
          <p:nvPr/>
        </p:nvGrpSpPr>
        <p:grpSpPr bwMode="auto">
          <a:xfrm>
            <a:off x="-34925" y="739775"/>
            <a:ext cx="9223375" cy="5018088"/>
            <a:chOff x="-15562" y="739776"/>
            <a:chExt cx="9223366" cy="5018088"/>
          </a:xfrm>
        </p:grpSpPr>
        <p:pic>
          <p:nvPicPr>
            <p:cNvPr id="16402" name="Picture 2" descr="http://www.vizpark.com/wp-content/uploads/2012/04/VP_Sidewalk_I_5mx5m_diffuse_fullres_tileable.jpg">
              <a:extLst>
                <a:ext uri="{FF2B5EF4-FFF2-40B4-BE49-F238E27FC236}">
                  <a16:creationId xmlns:a16="http://schemas.microsoft.com/office/drawing/2014/main" id="{B3832624-BF6D-48D8-AAA3-C1E98B024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76"/>
            <a:stretch>
              <a:fillRect/>
            </a:stretch>
          </p:blipFill>
          <p:spPr bwMode="auto">
            <a:xfrm>
              <a:off x="-15562" y="747422"/>
              <a:ext cx="4606242" cy="501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3" name="Picture 2" descr="http://www.vizpark.com/wp-content/uploads/2012/04/VP_Sidewalk_I_5mx5m_diffuse_fullres_tileable.jpg">
              <a:extLst>
                <a:ext uri="{FF2B5EF4-FFF2-40B4-BE49-F238E27FC236}">
                  <a16:creationId xmlns:a16="http://schemas.microsoft.com/office/drawing/2014/main" id="{EF75F9EA-AEEE-4C80-8784-E2F1BEEE82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86"/>
            <a:stretch>
              <a:fillRect/>
            </a:stretch>
          </p:blipFill>
          <p:spPr bwMode="auto">
            <a:xfrm>
              <a:off x="4586940" y="739776"/>
              <a:ext cx="4620864" cy="501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5" name="Picture 5">
            <a:extLst>
              <a:ext uri="{FF2B5EF4-FFF2-40B4-BE49-F238E27FC236}">
                <a16:creationId xmlns:a16="http://schemas.microsoft.com/office/drawing/2014/main" id="{008B5C6A-06C7-4DCB-B54C-F5E9D0A04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5" b="78287"/>
          <a:stretch>
            <a:fillRect/>
          </a:stretch>
        </p:blipFill>
        <p:spPr bwMode="auto">
          <a:xfrm>
            <a:off x="-25400" y="26988"/>
            <a:ext cx="91709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253051A-E1B3-4167-B8CB-16A1F318F916}"/>
              </a:ext>
            </a:extLst>
          </p:cNvPr>
          <p:cNvSpPr/>
          <p:nvPr/>
        </p:nvSpPr>
        <p:spPr>
          <a:xfrm>
            <a:off x="0" y="0"/>
            <a:ext cx="9159875" cy="6875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D8843F-2778-4130-A5EF-1EF76F3F28F2}"/>
              </a:ext>
            </a:extLst>
          </p:cNvPr>
          <p:cNvSpPr/>
          <p:nvPr/>
        </p:nvSpPr>
        <p:spPr>
          <a:xfrm>
            <a:off x="7496175" y="6100763"/>
            <a:ext cx="1192213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DE4080-7E38-444E-AA54-763D4DA987CB}"/>
              </a:ext>
            </a:extLst>
          </p:cNvPr>
          <p:cNvSpPr/>
          <p:nvPr/>
        </p:nvSpPr>
        <p:spPr>
          <a:xfrm>
            <a:off x="7997825" y="6875463"/>
            <a:ext cx="1173163" cy="195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CC73F1-74C2-4BE9-A327-2CCF6F7F8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1498600"/>
            <a:ext cx="52228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“…Demonstrations on the floor, they would have fooled me easy, but there was Walter Cronkite explainin what was happenin, or Huntley or what-have-you, and I tell you it made me more excited  than I ever was before about a public election…</a:t>
            </a:r>
            <a:r>
              <a:rPr lang="en-US" altLang="en-US" sz="1800" b="1" i="1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988447-55AC-4488-8528-C8D118648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3190875"/>
            <a:ext cx="5222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“…Well, I’ll miss the election.</a:t>
            </a:r>
            <a:endParaRPr lang="en-US" altLang="en-US" sz="1800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238513-3637-4D34-AA90-444F9CC12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3908425"/>
            <a:ext cx="5222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“…I’ll tell you some other things I’ll miss, if you ask me…</a:t>
            </a:r>
            <a:endParaRPr lang="en-US" altLang="en-US" sz="1800" b="1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335A005-9A92-457C-BF68-2FCC8516B1E5}"/>
              </a:ext>
            </a:extLst>
          </p:cNvPr>
          <p:cNvSpPr/>
          <p:nvPr/>
        </p:nvSpPr>
        <p:spPr>
          <a:xfrm>
            <a:off x="0" y="0"/>
            <a:ext cx="91884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435" name="Rectangle 22">
            <a:extLst>
              <a:ext uri="{FF2B5EF4-FFF2-40B4-BE49-F238E27FC236}">
                <a16:creationId xmlns:a16="http://schemas.microsoft.com/office/drawing/2014/main" id="{02CAF39C-EB71-4F19-8FF4-4D9B8C75C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9300"/>
            <a:ext cx="91440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6" name="Rectangle 34">
            <a:extLst>
              <a:ext uri="{FF2B5EF4-FFF2-40B4-BE49-F238E27FC236}">
                <a16:creationId xmlns:a16="http://schemas.microsoft.com/office/drawing/2014/main" id="{0A3E51A3-144E-462F-9E81-D7F2E40CB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512763"/>
            <a:ext cx="2706687" cy="230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7" name="Rectangle 75">
            <a:extLst>
              <a:ext uri="{FF2B5EF4-FFF2-40B4-BE49-F238E27FC236}">
                <a16:creationId xmlns:a16="http://schemas.microsoft.com/office/drawing/2014/main" id="{2A3704BF-286A-4174-AB50-F1C28EB69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75" y="6100763"/>
            <a:ext cx="1431925" cy="55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3C16EC-41E2-44C0-BBB6-B8B7EB468877}"/>
              </a:ext>
            </a:extLst>
          </p:cNvPr>
          <p:cNvSpPr/>
          <p:nvPr/>
        </p:nvSpPr>
        <p:spPr>
          <a:xfrm>
            <a:off x="7521575" y="6100763"/>
            <a:ext cx="952500" cy="55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F24A59-2BB5-403E-B9CD-1EBB4D5DA137}"/>
              </a:ext>
            </a:extLst>
          </p:cNvPr>
          <p:cNvSpPr/>
          <p:nvPr/>
        </p:nvSpPr>
        <p:spPr>
          <a:xfrm>
            <a:off x="-26988" y="5775325"/>
            <a:ext cx="9197976" cy="1100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3FFC40-7E1D-43C2-BAB5-C7DDA19CCEEA}"/>
              </a:ext>
            </a:extLst>
          </p:cNvPr>
          <p:cNvSpPr/>
          <p:nvPr/>
        </p:nvSpPr>
        <p:spPr>
          <a:xfrm>
            <a:off x="8515350" y="2690813"/>
            <a:ext cx="735013" cy="190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8441" name="Picture 57">
            <a:extLst>
              <a:ext uri="{FF2B5EF4-FFF2-40B4-BE49-F238E27FC236}">
                <a16:creationId xmlns:a16="http://schemas.microsoft.com/office/drawing/2014/main" id="{6ED9ECB8-D773-49CD-9802-E9107C4B7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11" b="16592"/>
          <a:stretch>
            <a:fillRect/>
          </a:stretch>
        </p:blipFill>
        <p:spPr bwMode="auto">
          <a:xfrm>
            <a:off x="-53975" y="5740400"/>
            <a:ext cx="92424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2" name="Group 3">
            <a:extLst>
              <a:ext uri="{FF2B5EF4-FFF2-40B4-BE49-F238E27FC236}">
                <a16:creationId xmlns:a16="http://schemas.microsoft.com/office/drawing/2014/main" id="{2E600B8D-9F91-4C63-A4C5-6606AB9B1442}"/>
              </a:ext>
            </a:extLst>
          </p:cNvPr>
          <p:cNvGrpSpPr>
            <a:grpSpLocks/>
          </p:cNvGrpSpPr>
          <p:nvPr/>
        </p:nvGrpSpPr>
        <p:grpSpPr bwMode="auto">
          <a:xfrm>
            <a:off x="-34925" y="739775"/>
            <a:ext cx="9223375" cy="5018088"/>
            <a:chOff x="-15562" y="739776"/>
            <a:chExt cx="9223366" cy="5018088"/>
          </a:xfrm>
        </p:grpSpPr>
        <p:pic>
          <p:nvPicPr>
            <p:cNvPr id="18451" name="Picture 2" descr="http://www.vizpark.com/wp-content/uploads/2012/04/VP_Sidewalk_I_5mx5m_diffuse_fullres_tileable.jpg">
              <a:extLst>
                <a:ext uri="{FF2B5EF4-FFF2-40B4-BE49-F238E27FC236}">
                  <a16:creationId xmlns:a16="http://schemas.microsoft.com/office/drawing/2014/main" id="{63342701-C5EC-44F6-A583-545F6DCBDD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76"/>
            <a:stretch>
              <a:fillRect/>
            </a:stretch>
          </p:blipFill>
          <p:spPr bwMode="auto">
            <a:xfrm>
              <a:off x="-15562" y="747422"/>
              <a:ext cx="4606242" cy="501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2" name="Picture 2" descr="http://www.vizpark.com/wp-content/uploads/2012/04/VP_Sidewalk_I_5mx5m_diffuse_fullres_tileable.jpg">
              <a:extLst>
                <a:ext uri="{FF2B5EF4-FFF2-40B4-BE49-F238E27FC236}">
                  <a16:creationId xmlns:a16="http://schemas.microsoft.com/office/drawing/2014/main" id="{03CACAF9-0408-4B23-9354-9DF0F8231D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86"/>
            <a:stretch>
              <a:fillRect/>
            </a:stretch>
          </p:blipFill>
          <p:spPr bwMode="auto">
            <a:xfrm>
              <a:off x="4586940" y="739776"/>
              <a:ext cx="4620864" cy="501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43" name="Picture 5">
            <a:extLst>
              <a:ext uri="{FF2B5EF4-FFF2-40B4-BE49-F238E27FC236}">
                <a16:creationId xmlns:a16="http://schemas.microsoft.com/office/drawing/2014/main" id="{F1464B59-8C3F-4E3B-9177-075BF85FA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5" b="78287"/>
          <a:stretch>
            <a:fillRect/>
          </a:stretch>
        </p:blipFill>
        <p:spPr bwMode="auto">
          <a:xfrm>
            <a:off x="-25400" y="26988"/>
            <a:ext cx="91709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A19AE2B-4D8A-42F6-94FD-BE21BD451AD8}"/>
              </a:ext>
            </a:extLst>
          </p:cNvPr>
          <p:cNvSpPr/>
          <p:nvPr/>
        </p:nvSpPr>
        <p:spPr>
          <a:xfrm>
            <a:off x="0" y="0"/>
            <a:ext cx="9159875" cy="6875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156" name="Picture 1">
            <a:extLst>
              <a:ext uri="{FF2B5EF4-FFF2-40B4-BE49-F238E27FC236}">
                <a16:creationId xmlns:a16="http://schemas.microsoft.com/office/drawing/2014/main" id="{0C6EAF64-4910-4DA5-A27D-F6FDC8AA9F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2" t="1344" r="4280"/>
          <a:stretch>
            <a:fillRect/>
          </a:stretch>
        </p:blipFill>
        <p:spPr bwMode="auto">
          <a:xfrm>
            <a:off x="6442075" y="904875"/>
            <a:ext cx="10795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0FE06B3-BF2A-40CE-8AA5-876FDC65186C}"/>
              </a:ext>
            </a:extLst>
          </p:cNvPr>
          <p:cNvSpPr/>
          <p:nvPr/>
        </p:nvSpPr>
        <p:spPr>
          <a:xfrm>
            <a:off x="7496175" y="6100763"/>
            <a:ext cx="1192213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B4F55951-40FF-4544-B3E1-5A797E0656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423" r="79016"/>
          <a:stretch>
            <a:fillRect/>
          </a:stretch>
        </p:blipFill>
        <p:spPr bwMode="auto">
          <a:xfrm>
            <a:off x="1530350" y="904875"/>
            <a:ext cx="11811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>
            <a:extLst>
              <a:ext uri="{FF2B5EF4-FFF2-40B4-BE49-F238E27FC236}">
                <a16:creationId xmlns:a16="http://schemas.microsoft.com/office/drawing/2014/main" id="{D23D93EF-D0AE-4DFE-9E6A-BC60147102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7" r="31476"/>
          <a:stretch>
            <a:fillRect/>
          </a:stretch>
        </p:blipFill>
        <p:spPr bwMode="auto">
          <a:xfrm>
            <a:off x="3265488" y="881063"/>
            <a:ext cx="2624137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9E4F8A-0C46-4FED-83C4-CE392117C6C1}"/>
              </a:ext>
            </a:extLst>
          </p:cNvPr>
          <p:cNvSpPr/>
          <p:nvPr/>
        </p:nvSpPr>
        <p:spPr>
          <a:xfrm>
            <a:off x="7997825" y="6875463"/>
            <a:ext cx="1173163" cy="195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F0E38C-1C71-4577-9BA4-0D46E700A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1622425"/>
            <a:ext cx="5222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“…I’ll miss walkin out these last days of October, when the land’s dyin and the sky’s oversharp, and findin where the deer are on their hind legs pickin wild apples…</a:t>
            </a:r>
            <a:endParaRPr lang="en-US" altLang="en-US" sz="1800" b="1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517</Words>
  <Application>Microsoft Office PowerPoint</Application>
  <PresentationFormat>On-screen Show (4:3)</PresentationFormat>
  <Paragraphs>43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MMINT</dc:creator>
  <cp:lastModifiedBy>SN INT</cp:lastModifiedBy>
  <cp:revision>26</cp:revision>
  <dcterms:modified xsi:type="dcterms:W3CDTF">2025-10-03T19:44:41Z</dcterms:modified>
</cp:coreProperties>
</file>